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65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4C09BC-219F-4479-9EC3-AB65B305C4FB}" v="353" dt="2021-06-07T04:08:50.902"/>
    <p1510:client id="{324F467E-5316-483A-8998-54B7DEF7C155}" v="9" dt="2021-06-07T04:11:08.884"/>
    <p1510:client id="{F1FD5A40-CDA8-472E-9B0C-4E1CCB009E71}" v="1039" dt="2021-06-07T05:12:22.7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yed Syfuzzaman" userId="694473324eb423a9" providerId="Windows Live" clId="Web-{324F467E-5316-483A-8998-54B7DEF7C155}"/>
    <pc:docChg chg="modSld">
      <pc:chgData name="Syed Syfuzzaman" userId="694473324eb423a9" providerId="Windows Live" clId="Web-{324F467E-5316-483A-8998-54B7DEF7C155}" dt="2021-06-07T04:11:08.884" v="8" actId="1076"/>
      <pc:docMkLst>
        <pc:docMk/>
      </pc:docMkLst>
      <pc:sldChg chg="addSp delSp modSp">
        <pc:chgData name="Syed Syfuzzaman" userId="694473324eb423a9" providerId="Windows Live" clId="Web-{324F467E-5316-483A-8998-54B7DEF7C155}" dt="2021-06-07T04:11:08.884" v="8" actId="1076"/>
        <pc:sldMkLst>
          <pc:docMk/>
          <pc:sldMk cId="1795736688" sldId="259"/>
        </pc:sldMkLst>
        <pc:spChg chg="add mod">
          <ac:chgData name="Syed Syfuzzaman" userId="694473324eb423a9" providerId="Windows Live" clId="Web-{324F467E-5316-483A-8998-54B7DEF7C155}" dt="2021-06-07T04:11:08.884" v="8" actId="1076"/>
          <ac:spMkLst>
            <pc:docMk/>
            <pc:sldMk cId="1795736688" sldId="259"/>
            <ac:spMk id="3" creationId="{16560B36-891D-4207-B264-48C563F32F70}"/>
          </ac:spMkLst>
        </pc:spChg>
        <pc:picChg chg="add mod">
          <ac:chgData name="Syed Syfuzzaman" userId="694473324eb423a9" providerId="Windows Live" clId="Web-{324F467E-5316-483A-8998-54B7DEF7C155}" dt="2021-06-07T04:11:08.868" v="7" actId="1076"/>
          <ac:picMkLst>
            <pc:docMk/>
            <pc:sldMk cId="1795736688" sldId="259"/>
            <ac:picMk id="4" creationId="{706D6A57-5650-4E06-8F19-EB883A898A23}"/>
          </ac:picMkLst>
        </pc:picChg>
        <pc:picChg chg="del">
          <ac:chgData name="Syed Syfuzzaman" userId="694473324eb423a9" providerId="Windows Live" clId="Web-{324F467E-5316-483A-8998-54B7DEF7C155}" dt="2021-06-07T04:10:18.352" v="0"/>
          <ac:picMkLst>
            <pc:docMk/>
            <pc:sldMk cId="1795736688" sldId="259"/>
            <ac:picMk id="5" creationId="{CB3E6155-EDF5-49DA-92BF-8BB1BAEED490}"/>
          </ac:picMkLst>
        </pc:picChg>
      </pc:sldChg>
    </pc:docChg>
  </pc:docChgLst>
  <pc:docChgLst>
    <pc:chgData name="Syed Syfuzzaman" userId="694473324eb423a9" providerId="Windows Live" clId="Web-{F1FD5A40-CDA8-472E-9B0C-4E1CCB009E71}"/>
    <pc:docChg chg="addSld delSld modSld">
      <pc:chgData name="Syed Syfuzzaman" userId="694473324eb423a9" providerId="Windows Live" clId="Web-{F1FD5A40-CDA8-472E-9B0C-4E1CCB009E71}" dt="2021-06-07T05:12:22.766" v="664" actId="1076"/>
      <pc:docMkLst>
        <pc:docMk/>
      </pc:docMkLst>
      <pc:sldChg chg="addSp modSp mod setBg">
        <pc:chgData name="Syed Syfuzzaman" userId="694473324eb423a9" providerId="Windows Live" clId="Web-{F1FD5A40-CDA8-472E-9B0C-4E1CCB009E71}" dt="2021-06-07T05:12:22.766" v="664" actId="1076"/>
        <pc:sldMkLst>
          <pc:docMk/>
          <pc:sldMk cId="401567019" sldId="256"/>
        </pc:sldMkLst>
        <pc:spChg chg="mod">
          <ac:chgData name="Syed Syfuzzaman" userId="694473324eb423a9" providerId="Windows Live" clId="Web-{F1FD5A40-CDA8-472E-9B0C-4E1CCB009E71}" dt="2021-06-07T05:07:49.558" v="659"/>
          <ac:spMkLst>
            <pc:docMk/>
            <pc:sldMk cId="401567019" sldId="256"/>
            <ac:spMk id="2" creationId="{00000000-0000-0000-0000-000000000000}"/>
          </ac:spMkLst>
        </pc:spChg>
        <pc:spChg chg="mod">
          <ac:chgData name="Syed Syfuzzaman" userId="694473324eb423a9" providerId="Windows Live" clId="Web-{F1FD5A40-CDA8-472E-9B0C-4E1CCB009E71}" dt="2021-06-07T05:08:04.324" v="660" actId="20577"/>
          <ac:spMkLst>
            <pc:docMk/>
            <pc:sldMk cId="401567019" sldId="256"/>
            <ac:spMk id="3" creationId="{00000000-0000-0000-0000-000000000000}"/>
          </ac:spMkLst>
        </pc:spChg>
        <pc:spChg chg="add">
          <ac:chgData name="Syed Syfuzzaman" userId="694473324eb423a9" providerId="Windows Live" clId="Web-{F1FD5A40-CDA8-472E-9B0C-4E1CCB009E71}" dt="2021-06-07T05:07:49.558" v="659"/>
          <ac:spMkLst>
            <pc:docMk/>
            <pc:sldMk cId="401567019" sldId="256"/>
            <ac:spMk id="8" creationId="{F6FF103D-65A5-496A-9B61-995A9F81E683}"/>
          </ac:spMkLst>
        </pc:spChg>
        <pc:spChg chg="add">
          <ac:chgData name="Syed Syfuzzaman" userId="694473324eb423a9" providerId="Windows Live" clId="Web-{F1FD5A40-CDA8-472E-9B0C-4E1CCB009E71}" dt="2021-06-07T05:07:49.558" v="659"/>
          <ac:spMkLst>
            <pc:docMk/>
            <pc:sldMk cId="401567019" sldId="256"/>
            <ac:spMk id="10" creationId="{2DFDD496-1EBA-4A1D-A7EF-C3175608D3EF}"/>
          </ac:spMkLst>
        </pc:spChg>
        <pc:picChg chg="add mod">
          <ac:chgData name="Syed Syfuzzaman" userId="694473324eb423a9" providerId="Windows Live" clId="Web-{F1FD5A40-CDA8-472E-9B0C-4E1CCB009E71}" dt="2021-06-07T05:12:22.766" v="664" actId="1076"/>
          <ac:picMkLst>
            <pc:docMk/>
            <pc:sldMk cId="401567019" sldId="256"/>
            <ac:picMk id="4" creationId="{2E8B4CF6-12E5-48D8-B2CB-650A8F28ACE3}"/>
          </ac:picMkLst>
        </pc:picChg>
      </pc:sldChg>
      <pc:sldChg chg="addSp delSp modSp mod setClrOvrMap">
        <pc:chgData name="Syed Syfuzzaman" userId="694473324eb423a9" providerId="Windows Live" clId="Web-{F1FD5A40-CDA8-472E-9B0C-4E1CCB009E71}" dt="2021-06-07T05:00:09.410" v="536" actId="1076"/>
        <pc:sldMkLst>
          <pc:docMk/>
          <pc:sldMk cId="3667256846" sldId="258"/>
        </pc:sldMkLst>
        <pc:spChg chg="mod">
          <ac:chgData name="Syed Syfuzzaman" userId="694473324eb423a9" providerId="Windows Live" clId="Web-{F1FD5A40-CDA8-472E-9B0C-4E1CCB009E71}" dt="2021-06-07T04:59:50.003" v="533" actId="1076"/>
          <ac:spMkLst>
            <pc:docMk/>
            <pc:sldMk cId="3667256846" sldId="258"/>
            <ac:spMk id="2" creationId="{23A3161C-9241-4AD5-AACF-451F9E6DB190}"/>
          </ac:spMkLst>
        </pc:spChg>
        <pc:spChg chg="mod ord">
          <ac:chgData name="Syed Syfuzzaman" userId="694473324eb423a9" providerId="Windows Live" clId="Web-{F1FD5A40-CDA8-472E-9B0C-4E1CCB009E71}" dt="2021-06-07T05:00:09.410" v="536" actId="1076"/>
          <ac:spMkLst>
            <pc:docMk/>
            <pc:sldMk cId="3667256846" sldId="258"/>
            <ac:spMk id="3" creationId="{71EF8B24-4DDE-424E-B462-CB821EA7C202}"/>
          </ac:spMkLst>
        </pc:spChg>
        <pc:spChg chg="add del">
          <ac:chgData name="Syed Syfuzzaman" userId="694473324eb423a9" providerId="Windows Live" clId="Web-{F1FD5A40-CDA8-472E-9B0C-4E1CCB009E71}" dt="2021-06-07T04:59:24.112" v="527"/>
          <ac:spMkLst>
            <pc:docMk/>
            <pc:sldMk cId="3667256846" sldId="258"/>
            <ac:spMk id="30" creationId="{DB691D59-8F51-4DD8-AD41-D568D29B08F8}"/>
          </ac:spMkLst>
        </pc:spChg>
        <pc:spChg chg="add del">
          <ac:chgData name="Syed Syfuzzaman" userId="694473324eb423a9" providerId="Windows Live" clId="Web-{F1FD5A40-CDA8-472E-9B0C-4E1CCB009E71}" dt="2021-06-07T04:59:24.112" v="527"/>
          <ac:spMkLst>
            <pc:docMk/>
            <pc:sldMk cId="3667256846" sldId="258"/>
            <ac:spMk id="31" creationId="{204AEF18-0627-48F3-9B3D-F7E8F050B1D4}"/>
          </ac:spMkLst>
        </pc:spChg>
        <pc:spChg chg="add del">
          <ac:chgData name="Syed Syfuzzaman" userId="694473324eb423a9" providerId="Windows Live" clId="Web-{F1FD5A40-CDA8-472E-9B0C-4E1CCB009E71}" dt="2021-06-07T04:59:24.112" v="527"/>
          <ac:spMkLst>
            <pc:docMk/>
            <pc:sldMk cId="3667256846" sldId="258"/>
            <ac:spMk id="32" creationId="{CEAEE08A-C572-438F-9753-B0D527A515A7}"/>
          </ac:spMkLst>
        </pc:spChg>
        <pc:spChg chg="add del">
          <ac:chgData name="Syed Syfuzzaman" userId="694473324eb423a9" providerId="Windows Live" clId="Web-{F1FD5A40-CDA8-472E-9B0C-4E1CCB009E71}" dt="2021-06-07T04:59:24.112" v="527"/>
          <ac:spMkLst>
            <pc:docMk/>
            <pc:sldMk cId="3667256846" sldId="258"/>
            <ac:spMk id="33" creationId="{993F09C6-4F57-4B05-9592-E253D8BC6286}"/>
          </ac:spMkLst>
        </pc:spChg>
        <pc:spChg chg="add del">
          <ac:chgData name="Syed Syfuzzaman" userId="694473324eb423a9" providerId="Windows Live" clId="Web-{F1FD5A40-CDA8-472E-9B0C-4E1CCB009E71}" dt="2021-06-07T04:59:24.112" v="527"/>
          <ac:spMkLst>
            <pc:docMk/>
            <pc:sldMk cId="3667256846" sldId="258"/>
            <ac:spMk id="34" creationId="{636F6DB7-CF8D-494A-82F6-13B58DCA9896}"/>
          </ac:spMkLst>
        </pc:spChg>
        <pc:spChg chg="add del">
          <ac:chgData name="Syed Syfuzzaman" userId="694473324eb423a9" providerId="Windows Live" clId="Web-{F1FD5A40-CDA8-472E-9B0C-4E1CCB009E71}" dt="2021-06-07T04:59:24.112" v="527"/>
          <ac:spMkLst>
            <pc:docMk/>
            <pc:sldMk cId="3667256846" sldId="258"/>
            <ac:spMk id="35" creationId="{0B7E5194-6E82-4A44-99C3-FE7D87F34134}"/>
          </ac:spMkLst>
        </pc:spChg>
        <pc:spChg chg="add del">
          <ac:chgData name="Syed Syfuzzaman" userId="694473324eb423a9" providerId="Windows Live" clId="Web-{F1FD5A40-CDA8-472E-9B0C-4E1CCB009E71}" dt="2021-06-07T04:59:13.815" v="524"/>
          <ac:spMkLst>
            <pc:docMk/>
            <pc:sldMk cId="3667256846" sldId="258"/>
            <ac:spMk id="41" creationId="{2928117C-9446-4E7F-AE62-95E0F6DB5B27}"/>
          </ac:spMkLst>
        </pc:spChg>
        <pc:spChg chg="add del">
          <ac:chgData name="Syed Syfuzzaman" userId="694473324eb423a9" providerId="Windows Live" clId="Web-{F1FD5A40-CDA8-472E-9B0C-4E1CCB009E71}" dt="2021-06-07T04:59:13.815" v="524"/>
          <ac:spMkLst>
            <pc:docMk/>
            <pc:sldMk cId="3667256846" sldId="258"/>
            <ac:spMk id="42" creationId="{84D30AFB-4D71-48B0-AA00-28EE92363A5F}"/>
          </ac:spMkLst>
        </pc:spChg>
        <pc:spChg chg="add del">
          <ac:chgData name="Syed Syfuzzaman" userId="694473324eb423a9" providerId="Windows Live" clId="Web-{F1FD5A40-CDA8-472E-9B0C-4E1CCB009E71}" dt="2021-06-07T04:59:13.815" v="524"/>
          <ac:spMkLst>
            <pc:docMk/>
            <pc:sldMk cId="3667256846" sldId="258"/>
            <ac:spMk id="43" creationId="{96A0B76F-8010-4C62-B4B6-C5FC438C059E}"/>
          </ac:spMkLst>
        </pc:spChg>
        <pc:spChg chg="add del">
          <ac:chgData name="Syed Syfuzzaman" userId="694473324eb423a9" providerId="Windows Live" clId="Web-{F1FD5A40-CDA8-472E-9B0C-4E1CCB009E71}" dt="2021-06-07T04:58:58.237" v="522"/>
          <ac:spMkLst>
            <pc:docMk/>
            <pc:sldMk cId="3667256846" sldId="258"/>
            <ac:spMk id="44" creationId="{DB691D59-8F51-4DD8-AD41-D568D29B08F8}"/>
          </ac:spMkLst>
        </pc:spChg>
        <pc:spChg chg="add del">
          <ac:chgData name="Syed Syfuzzaman" userId="694473324eb423a9" providerId="Windows Live" clId="Web-{F1FD5A40-CDA8-472E-9B0C-4E1CCB009E71}" dt="2021-06-07T04:59:13.815" v="524"/>
          <ac:spMkLst>
            <pc:docMk/>
            <pc:sldMk cId="3667256846" sldId="258"/>
            <ac:spMk id="45" creationId="{B36BEBD5-A373-4C8C-8C06-CD8007E22F39}"/>
          </ac:spMkLst>
        </pc:spChg>
        <pc:spChg chg="add del">
          <ac:chgData name="Syed Syfuzzaman" userId="694473324eb423a9" providerId="Windows Live" clId="Web-{F1FD5A40-CDA8-472E-9B0C-4E1CCB009E71}" dt="2021-06-07T04:58:58.237" v="522"/>
          <ac:spMkLst>
            <pc:docMk/>
            <pc:sldMk cId="3667256846" sldId="258"/>
            <ac:spMk id="46" creationId="{204AEF18-0627-48F3-9B3D-F7E8F050B1D4}"/>
          </ac:spMkLst>
        </pc:spChg>
        <pc:spChg chg="add del">
          <ac:chgData name="Syed Syfuzzaman" userId="694473324eb423a9" providerId="Windows Live" clId="Web-{F1FD5A40-CDA8-472E-9B0C-4E1CCB009E71}" dt="2021-06-07T04:59:13.815" v="524"/>
          <ac:spMkLst>
            <pc:docMk/>
            <pc:sldMk cId="3667256846" sldId="258"/>
            <ac:spMk id="47" creationId="{FF48D04A-B18A-4669-86FA-1F7C104C46B5}"/>
          </ac:spMkLst>
        </pc:spChg>
        <pc:spChg chg="add del">
          <ac:chgData name="Syed Syfuzzaman" userId="694473324eb423a9" providerId="Windows Live" clId="Web-{F1FD5A40-CDA8-472E-9B0C-4E1CCB009E71}" dt="2021-06-07T04:58:58.237" v="522"/>
          <ac:spMkLst>
            <pc:docMk/>
            <pc:sldMk cId="3667256846" sldId="258"/>
            <ac:spMk id="48" creationId="{CEAEE08A-C572-438F-9753-B0D527A515A7}"/>
          </ac:spMkLst>
        </pc:spChg>
        <pc:spChg chg="add del">
          <ac:chgData name="Syed Syfuzzaman" userId="694473324eb423a9" providerId="Windows Live" clId="Web-{F1FD5A40-CDA8-472E-9B0C-4E1CCB009E71}" dt="2021-06-07T04:59:24.097" v="526"/>
          <ac:spMkLst>
            <pc:docMk/>
            <pc:sldMk cId="3667256846" sldId="258"/>
            <ac:spMk id="49" creationId="{DB691D59-8F51-4DD8-AD41-D568D29B08F8}"/>
          </ac:spMkLst>
        </pc:spChg>
        <pc:spChg chg="add del">
          <ac:chgData name="Syed Syfuzzaman" userId="694473324eb423a9" providerId="Windows Live" clId="Web-{F1FD5A40-CDA8-472E-9B0C-4E1CCB009E71}" dt="2021-06-07T04:58:58.237" v="522"/>
          <ac:spMkLst>
            <pc:docMk/>
            <pc:sldMk cId="3667256846" sldId="258"/>
            <ac:spMk id="50" creationId="{993F09C6-4F57-4B05-9592-E253D8BC6286}"/>
          </ac:spMkLst>
        </pc:spChg>
        <pc:spChg chg="add del">
          <ac:chgData name="Syed Syfuzzaman" userId="694473324eb423a9" providerId="Windows Live" clId="Web-{F1FD5A40-CDA8-472E-9B0C-4E1CCB009E71}" dt="2021-06-07T04:59:24.097" v="526"/>
          <ac:spMkLst>
            <pc:docMk/>
            <pc:sldMk cId="3667256846" sldId="258"/>
            <ac:spMk id="51" creationId="{204AEF18-0627-48F3-9B3D-F7E8F050B1D4}"/>
          </ac:spMkLst>
        </pc:spChg>
        <pc:spChg chg="add del">
          <ac:chgData name="Syed Syfuzzaman" userId="694473324eb423a9" providerId="Windows Live" clId="Web-{F1FD5A40-CDA8-472E-9B0C-4E1CCB009E71}" dt="2021-06-07T04:58:58.237" v="522"/>
          <ac:spMkLst>
            <pc:docMk/>
            <pc:sldMk cId="3667256846" sldId="258"/>
            <ac:spMk id="52" creationId="{879A26B8-6C4E-452B-ADD3-ED324A7AB7E8}"/>
          </ac:spMkLst>
        </pc:spChg>
        <pc:spChg chg="add del">
          <ac:chgData name="Syed Syfuzzaman" userId="694473324eb423a9" providerId="Windows Live" clId="Web-{F1FD5A40-CDA8-472E-9B0C-4E1CCB009E71}" dt="2021-06-07T04:59:24.097" v="526"/>
          <ac:spMkLst>
            <pc:docMk/>
            <pc:sldMk cId="3667256846" sldId="258"/>
            <ac:spMk id="53" creationId="{CEAEE08A-C572-438F-9753-B0D527A515A7}"/>
          </ac:spMkLst>
        </pc:spChg>
        <pc:spChg chg="add del">
          <ac:chgData name="Syed Syfuzzaman" userId="694473324eb423a9" providerId="Windows Live" clId="Web-{F1FD5A40-CDA8-472E-9B0C-4E1CCB009E71}" dt="2021-06-07T04:58:58.237" v="522"/>
          <ac:spMkLst>
            <pc:docMk/>
            <pc:sldMk cId="3667256846" sldId="258"/>
            <ac:spMk id="54" creationId="{D03E4FEE-2E6A-44AB-B6BA-C1AD0CD6D93B}"/>
          </ac:spMkLst>
        </pc:spChg>
        <pc:spChg chg="add del">
          <ac:chgData name="Syed Syfuzzaman" userId="694473324eb423a9" providerId="Windows Live" clId="Web-{F1FD5A40-CDA8-472E-9B0C-4E1CCB009E71}" dt="2021-06-07T04:59:24.097" v="526"/>
          <ac:spMkLst>
            <pc:docMk/>
            <pc:sldMk cId="3667256846" sldId="258"/>
            <ac:spMk id="55" creationId="{993F09C6-4F57-4B05-9592-E253D8BC6286}"/>
          </ac:spMkLst>
        </pc:spChg>
        <pc:spChg chg="add del">
          <ac:chgData name="Syed Syfuzzaman" userId="694473324eb423a9" providerId="Windows Live" clId="Web-{F1FD5A40-CDA8-472E-9B0C-4E1CCB009E71}" dt="2021-06-07T04:58:58.237" v="522"/>
          <ac:spMkLst>
            <pc:docMk/>
            <pc:sldMk cId="3667256846" sldId="258"/>
            <ac:spMk id="56" creationId="{0817EB59-13B3-43DA-9B91-A7CC174A6069}"/>
          </ac:spMkLst>
        </pc:spChg>
        <pc:spChg chg="add del">
          <ac:chgData name="Syed Syfuzzaman" userId="694473324eb423a9" providerId="Windows Live" clId="Web-{F1FD5A40-CDA8-472E-9B0C-4E1CCB009E71}" dt="2021-06-07T04:59:24.097" v="526"/>
          <ac:spMkLst>
            <pc:docMk/>
            <pc:sldMk cId="3667256846" sldId="258"/>
            <ac:spMk id="57" creationId="{90137588-E70B-486E-AFA8-21B0111C4698}"/>
          </ac:spMkLst>
        </pc:spChg>
        <pc:spChg chg="add del">
          <ac:chgData name="Syed Syfuzzaman" userId="694473324eb423a9" providerId="Windows Live" clId="Web-{F1FD5A40-CDA8-472E-9B0C-4E1CCB009E71}" dt="2021-06-07T04:58:58.237" v="522"/>
          <ac:spMkLst>
            <pc:docMk/>
            <pc:sldMk cId="3667256846" sldId="258"/>
            <ac:spMk id="58" creationId="{9B4167E1-E2B0-4192-8DA2-6967DDFF87A5}"/>
          </ac:spMkLst>
        </pc:spChg>
        <pc:spChg chg="add">
          <ac:chgData name="Syed Syfuzzaman" userId="694473324eb423a9" providerId="Windows Live" clId="Web-{F1FD5A40-CDA8-472E-9B0C-4E1CCB009E71}" dt="2021-06-07T04:59:24.112" v="527"/>
          <ac:spMkLst>
            <pc:docMk/>
            <pc:sldMk cId="3667256846" sldId="258"/>
            <ac:spMk id="59" creationId="{DB691D59-8F51-4DD8-AD41-D568D29B08F8}"/>
          </ac:spMkLst>
        </pc:spChg>
        <pc:spChg chg="add">
          <ac:chgData name="Syed Syfuzzaman" userId="694473324eb423a9" providerId="Windows Live" clId="Web-{F1FD5A40-CDA8-472E-9B0C-4E1CCB009E71}" dt="2021-06-07T04:59:24.112" v="527"/>
          <ac:spMkLst>
            <pc:docMk/>
            <pc:sldMk cId="3667256846" sldId="258"/>
            <ac:spMk id="60" creationId="{204AEF18-0627-48F3-9B3D-F7E8F050B1D4}"/>
          </ac:spMkLst>
        </pc:spChg>
        <pc:spChg chg="add">
          <ac:chgData name="Syed Syfuzzaman" userId="694473324eb423a9" providerId="Windows Live" clId="Web-{F1FD5A40-CDA8-472E-9B0C-4E1CCB009E71}" dt="2021-06-07T04:59:24.112" v="527"/>
          <ac:spMkLst>
            <pc:docMk/>
            <pc:sldMk cId="3667256846" sldId="258"/>
            <ac:spMk id="61" creationId="{CEAEE08A-C572-438F-9753-B0D527A515A7}"/>
          </ac:spMkLst>
        </pc:spChg>
        <pc:spChg chg="add">
          <ac:chgData name="Syed Syfuzzaman" userId="694473324eb423a9" providerId="Windows Live" clId="Web-{F1FD5A40-CDA8-472E-9B0C-4E1CCB009E71}" dt="2021-06-07T04:59:24.112" v="527"/>
          <ac:spMkLst>
            <pc:docMk/>
            <pc:sldMk cId="3667256846" sldId="258"/>
            <ac:spMk id="62" creationId="{993F09C6-4F57-4B05-9592-E253D8BC6286}"/>
          </ac:spMkLst>
        </pc:spChg>
        <pc:spChg chg="add">
          <ac:chgData name="Syed Syfuzzaman" userId="694473324eb423a9" providerId="Windows Live" clId="Web-{F1FD5A40-CDA8-472E-9B0C-4E1CCB009E71}" dt="2021-06-07T04:59:24.112" v="527"/>
          <ac:spMkLst>
            <pc:docMk/>
            <pc:sldMk cId="3667256846" sldId="258"/>
            <ac:spMk id="63" creationId="{879A26B8-6C4E-452B-ADD3-ED324A7AB7E8}"/>
          </ac:spMkLst>
        </pc:spChg>
        <pc:spChg chg="add">
          <ac:chgData name="Syed Syfuzzaman" userId="694473324eb423a9" providerId="Windows Live" clId="Web-{F1FD5A40-CDA8-472E-9B0C-4E1CCB009E71}" dt="2021-06-07T04:59:24.112" v="527"/>
          <ac:spMkLst>
            <pc:docMk/>
            <pc:sldMk cId="3667256846" sldId="258"/>
            <ac:spMk id="64" creationId="{D03E4FEE-2E6A-44AB-B6BA-C1AD0CD6D93B}"/>
          </ac:spMkLst>
        </pc:spChg>
        <pc:spChg chg="add">
          <ac:chgData name="Syed Syfuzzaman" userId="694473324eb423a9" providerId="Windows Live" clId="Web-{F1FD5A40-CDA8-472E-9B0C-4E1CCB009E71}" dt="2021-06-07T04:59:24.112" v="527"/>
          <ac:spMkLst>
            <pc:docMk/>
            <pc:sldMk cId="3667256846" sldId="258"/>
            <ac:spMk id="65" creationId="{0817EB59-13B3-43DA-9B91-A7CC174A6069}"/>
          </ac:spMkLst>
        </pc:spChg>
        <pc:spChg chg="add">
          <ac:chgData name="Syed Syfuzzaman" userId="694473324eb423a9" providerId="Windows Live" clId="Web-{F1FD5A40-CDA8-472E-9B0C-4E1CCB009E71}" dt="2021-06-07T04:59:24.112" v="527"/>
          <ac:spMkLst>
            <pc:docMk/>
            <pc:sldMk cId="3667256846" sldId="258"/>
            <ac:spMk id="66" creationId="{9B4167E1-E2B0-4192-8DA2-6967DDFF87A5}"/>
          </ac:spMkLst>
        </pc:spChg>
        <pc:grpChg chg="add del">
          <ac:chgData name="Syed Syfuzzaman" userId="694473324eb423a9" providerId="Windows Live" clId="Web-{F1FD5A40-CDA8-472E-9B0C-4E1CCB009E71}" dt="2021-06-07T04:59:24.112" v="527"/>
          <ac:grpSpMkLst>
            <pc:docMk/>
            <pc:sldMk cId="3667256846" sldId="258"/>
            <ac:grpSpMk id="36" creationId="{49FCC1E1-84D3-494D-A0A0-286AFA1C3018}"/>
          </ac:grpSpMkLst>
        </pc:grpChg>
        <pc:picChg chg="mod">
          <ac:chgData name="Syed Syfuzzaman" userId="694473324eb423a9" providerId="Windows Live" clId="Web-{F1FD5A40-CDA8-472E-9B0C-4E1CCB009E71}" dt="2021-06-07T04:59:24.112" v="527"/>
          <ac:picMkLst>
            <pc:docMk/>
            <pc:sldMk cId="3667256846" sldId="258"/>
            <ac:picMk id="4" creationId="{BE6C81F3-1D10-4F02-9C9D-4965D05DEFBF}"/>
          </ac:picMkLst>
        </pc:picChg>
      </pc:sldChg>
      <pc:sldChg chg="addSp delSp modSp del mod setBg">
        <pc:chgData name="Syed Syfuzzaman" userId="694473324eb423a9" providerId="Windows Live" clId="Web-{F1FD5A40-CDA8-472E-9B0C-4E1CCB009E71}" dt="2021-06-07T04:57:48.642" v="512"/>
        <pc:sldMkLst>
          <pc:docMk/>
          <pc:sldMk cId="1795736688" sldId="259"/>
        </pc:sldMkLst>
        <pc:spChg chg="mod">
          <ac:chgData name="Syed Syfuzzaman" userId="694473324eb423a9" providerId="Windows Live" clId="Web-{F1FD5A40-CDA8-472E-9B0C-4E1CCB009E71}" dt="2021-06-07T04:20:26.995" v="91" actId="14100"/>
          <ac:spMkLst>
            <pc:docMk/>
            <pc:sldMk cId="1795736688" sldId="259"/>
            <ac:spMk id="2" creationId="{23A3161C-9241-4AD5-AACF-451F9E6DB190}"/>
          </ac:spMkLst>
        </pc:spChg>
        <pc:spChg chg="del">
          <ac:chgData name="Syed Syfuzzaman" userId="694473324eb423a9" providerId="Windows Live" clId="Web-{F1FD5A40-CDA8-472E-9B0C-4E1CCB009E71}" dt="2021-06-07T04:12:18.956" v="2"/>
          <ac:spMkLst>
            <pc:docMk/>
            <pc:sldMk cId="1795736688" sldId="259"/>
            <ac:spMk id="3" creationId="{16560B36-891D-4207-B264-48C563F32F70}"/>
          </ac:spMkLst>
        </pc:spChg>
        <pc:spChg chg="add mod">
          <ac:chgData name="Syed Syfuzzaman" userId="694473324eb423a9" providerId="Windows Live" clId="Web-{F1FD5A40-CDA8-472E-9B0C-4E1CCB009E71}" dt="2021-06-07T04:19:39.807" v="85"/>
          <ac:spMkLst>
            <pc:docMk/>
            <pc:sldMk cId="1795736688" sldId="259"/>
            <ac:spMk id="10" creationId="{8A2F1368-F3FF-4822-9B87-CF95136BCB55}"/>
          </ac:spMkLst>
        </pc:spChg>
        <pc:spChg chg="add mod">
          <ac:chgData name="Syed Syfuzzaman" userId="694473324eb423a9" providerId="Windows Live" clId="Web-{F1FD5A40-CDA8-472E-9B0C-4E1CCB009E71}" dt="2021-06-07T04:19:44.088" v="86"/>
          <ac:spMkLst>
            <pc:docMk/>
            <pc:sldMk cId="1795736688" sldId="259"/>
            <ac:spMk id="11" creationId="{B92CAA45-199C-4C0F-BFF7-C57F984FFD25}"/>
          </ac:spMkLst>
        </pc:spChg>
        <pc:spChg chg="add mod">
          <ac:chgData name="Syed Syfuzzaman" userId="694473324eb423a9" providerId="Windows Live" clId="Web-{F1FD5A40-CDA8-472E-9B0C-4E1CCB009E71}" dt="2021-06-07T04:19:50.682" v="89"/>
          <ac:spMkLst>
            <pc:docMk/>
            <pc:sldMk cId="1795736688" sldId="259"/>
            <ac:spMk id="12" creationId="{37CC22E3-381A-4A44-BB5D-9BD0E4C64F6E}"/>
          </ac:spMkLst>
        </pc:spChg>
        <pc:spChg chg="add mod">
          <ac:chgData name="Syed Syfuzzaman" userId="694473324eb423a9" providerId="Windows Live" clId="Web-{F1FD5A40-CDA8-472E-9B0C-4E1CCB009E71}" dt="2021-06-07T04:19:52.698" v="90"/>
          <ac:spMkLst>
            <pc:docMk/>
            <pc:sldMk cId="1795736688" sldId="259"/>
            <ac:spMk id="13" creationId="{8E787744-C5D6-464C-BEEF-A4A2E8C93044}"/>
          </ac:spMkLst>
        </pc:spChg>
        <pc:spChg chg="add">
          <ac:chgData name="Syed Syfuzzaman" userId="694473324eb423a9" providerId="Windows Live" clId="Web-{F1FD5A40-CDA8-472E-9B0C-4E1CCB009E71}" dt="2021-06-07T04:18:06.758" v="64"/>
          <ac:spMkLst>
            <pc:docMk/>
            <pc:sldMk cId="1795736688" sldId="259"/>
            <ac:spMk id="18" creationId="{346E34E1-B02F-482E-89F3-EBE25579B7C9}"/>
          </ac:spMkLst>
        </pc:spChg>
        <pc:spChg chg="add">
          <ac:chgData name="Syed Syfuzzaman" userId="694473324eb423a9" providerId="Windows Live" clId="Web-{F1FD5A40-CDA8-472E-9B0C-4E1CCB009E71}" dt="2021-06-07T04:18:06.758" v="64"/>
          <ac:spMkLst>
            <pc:docMk/>
            <pc:sldMk cId="1795736688" sldId="259"/>
            <ac:spMk id="20" creationId="{F18CB569-04D1-48E8-B481-E5ED9323227B}"/>
          </ac:spMkLst>
        </pc:spChg>
        <pc:spChg chg="add">
          <ac:chgData name="Syed Syfuzzaman" userId="694473324eb423a9" providerId="Windows Live" clId="Web-{F1FD5A40-CDA8-472E-9B0C-4E1CCB009E71}" dt="2021-06-07T04:18:06.758" v="64"/>
          <ac:spMkLst>
            <pc:docMk/>
            <pc:sldMk cId="1795736688" sldId="259"/>
            <ac:spMk id="22" creationId="{E4903E36-6DF4-4139-9B9A-3E7B71025B01}"/>
          </ac:spMkLst>
        </pc:spChg>
        <pc:spChg chg="add">
          <ac:chgData name="Syed Syfuzzaman" userId="694473324eb423a9" providerId="Windows Live" clId="Web-{F1FD5A40-CDA8-472E-9B0C-4E1CCB009E71}" dt="2021-06-07T04:18:06.758" v="64"/>
          <ac:spMkLst>
            <pc:docMk/>
            <pc:sldMk cId="1795736688" sldId="259"/>
            <ac:spMk id="24" creationId="{1B39F387-8D08-4ACA-9F1D-F614E3A2251F}"/>
          </ac:spMkLst>
        </pc:spChg>
        <pc:spChg chg="add">
          <ac:chgData name="Syed Syfuzzaman" userId="694473324eb423a9" providerId="Windows Live" clId="Web-{F1FD5A40-CDA8-472E-9B0C-4E1CCB009E71}" dt="2021-06-07T04:18:06.758" v="64"/>
          <ac:spMkLst>
            <pc:docMk/>
            <pc:sldMk cId="1795736688" sldId="259"/>
            <ac:spMk id="26" creationId="{A6BDBF07-1A28-45F1-9EA6-1B337166D2A4}"/>
          </ac:spMkLst>
        </pc:spChg>
        <pc:spChg chg="add">
          <ac:chgData name="Syed Syfuzzaman" userId="694473324eb423a9" providerId="Windows Live" clId="Web-{F1FD5A40-CDA8-472E-9B0C-4E1CCB009E71}" dt="2021-06-07T04:18:06.758" v="64"/>
          <ac:spMkLst>
            <pc:docMk/>
            <pc:sldMk cId="1795736688" sldId="259"/>
            <ac:spMk id="28" creationId="{0E39B33A-95F6-4FFA-9E64-4AA8C4DC48A9}"/>
          </ac:spMkLst>
        </pc:spChg>
        <pc:spChg chg="add">
          <ac:chgData name="Syed Syfuzzaman" userId="694473324eb423a9" providerId="Windows Live" clId="Web-{F1FD5A40-CDA8-472E-9B0C-4E1CCB009E71}" dt="2021-06-07T04:18:06.758" v="64"/>
          <ac:spMkLst>
            <pc:docMk/>
            <pc:sldMk cId="1795736688" sldId="259"/>
            <ac:spMk id="30" creationId="{55A254D7-1D9E-488F-B8F3-2359B1A2616E}"/>
          </ac:spMkLst>
        </pc:spChg>
        <pc:spChg chg="add">
          <ac:chgData name="Syed Syfuzzaman" userId="694473324eb423a9" providerId="Windows Live" clId="Web-{F1FD5A40-CDA8-472E-9B0C-4E1CCB009E71}" dt="2021-06-07T04:18:06.758" v="64"/>
          <ac:spMkLst>
            <pc:docMk/>
            <pc:sldMk cId="1795736688" sldId="259"/>
            <ac:spMk id="32" creationId="{86A178CB-16DF-49C1-A256-0EC9C3E77DD5}"/>
          </ac:spMkLst>
        </pc:spChg>
        <pc:picChg chg="mod ord">
          <ac:chgData name="Syed Syfuzzaman" userId="694473324eb423a9" providerId="Windows Live" clId="Web-{F1FD5A40-CDA8-472E-9B0C-4E1CCB009E71}" dt="2021-06-07T04:18:06.758" v="64"/>
          <ac:picMkLst>
            <pc:docMk/>
            <pc:sldMk cId="1795736688" sldId="259"/>
            <ac:picMk id="4" creationId="{706D6A57-5650-4E06-8F19-EB883A898A23}"/>
          </ac:picMkLst>
        </pc:picChg>
        <pc:picChg chg="add del mod">
          <ac:chgData name="Syed Syfuzzaman" userId="694473324eb423a9" providerId="Windows Live" clId="Web-{F1FD5A40-CDA8-472E-9B0C-4E1CCB009E71}" dt="2021-06-07T04:12:16.768" v="1"/>
          <ac:picMkLst>
            <pc:docMk/>
            <pc:sldMk cId="1795736688" sldId="259"/>
            <ac:picMk id="5" creationId="{FD0093A5-D636-4B1C-BF2A-F53E8163019A}"/>
          </ac:picMkLst>
        </pc:picChg>
        <pc:picChg chg="add mod">
          <ac:chgData name="Syed Syfuzzaman" userId="694473324eb423a9" providerId="Windows Live" clId="Web-{F1FD5A40-CDA8-472E-9B0C-4E1CCB009E71}" dt="2021-06-07T04:18:06.758" v="64"/>
          <ac:picMkLst>
            <pc:docMk/>
            <pc:sldMk cId="1795736688" sldId="259"/>
            <ac:picMk id="6" creationId="{6738EB41-1E2D-4C1D-B5DA-A76F7238E703}"/>
          </ac:picMkLst>
        </pc:picChg>
        <pc:picChg chg="add del mod">
          <ac:chgData name="Syed Syfuzzaman" userId="694473324eb423a9" providerId="Windows Live" clId="Web-{F1FD5A40-CDA8-472E-9B0C-4E1CCB009E71}" dt="2021-06-07T04:12:55.097" v="10"/>
          <ac:picMkLst>
            <pc:docMk/>
            <pc:sldMk cId="1795736688" sldId="259"/>
            <ac:picMk id="7" creationId="{D56F7D07-1E76-494F-8011-8716C795F710}"/>
          </ac:picMkLst>
        </pc:picChg>
        <pc:picChg chg="add mod ord">
          <ac:chgData name="Syed Syfuzzaman" userId="694473324eb423a9" providerId="Windows Live" clId="Web-{F1FD5A40-CDA8-472E-9B0C-4E1CCB009E71}" dt="2021-06-07T04:18:51.837" v="70" actId="1076"/>
          <ac:picMkLst>
            <pc:docMk/>
            <pc:sldMk cId="1795736688" sldId="259"/>
            <ac:picMk id="8" creationId="{DE6DFCD9-75C3-471B-A49A-A001BE42E615}"/>
          </ac:picMkLst>
        </pc:picChg>
        <pc:picChg chg="add mod">
          <ac:chgData name="Syed Syfuzzaman" userId="694473324eb423a9" providerId="Windows Live" clId="Web-{F1FD5A40-CDA8-472E-9B0C-4E1CCB009E71}" dt="2021-06-07T04:18:57.556" v="71" actId="1076"/>
          <ac:picMkLst>
            <pc:docMk/>
            <pc:sldMk cId="1795736688" sldId="259"/>
            <ac:picMk id="9" creationId="{580E8953-F571-4BB9-A464-69D865195E3E}"/>
          </ac:picMkLst>
        </pc:picChg>
      </pc:sldChg>
      <pc:sldChg chg="addSp delSp modSp new mod setBg setClrOvrMap">
        <pc:chgData name="Syed Syfuzzaman" userId="694473324eb423a9" providerId="Windows Live" clId="Web-{F1FD5A40-CDA8-472E-9B0C-4E1CCB009E71}" dt="2021-06-07T04:44:47.441" v="268" actId="1076"/>
        <pc:sldMkLst>
          <pc:docMk/>
          <pc:sldMk cId="1252170050" sldId="260"/>
        </pc:sldMkLst>
        <pc:spChg chg="mod">
          <ac:chgData name="Syed Syfuzzaman" userId="694473324eb423a9" providerId="Windows Live" clId="Web-{F1FD5A40-CDA8-472E-9B0C-4E1CCB009E71}" dt="2021-06-07T04:44:47.441" v="268" actId="1076"/>
          <ac:spMkLst>
            <pc:docMk/>
            <pc:sldMk cId="1252170050" sldId="260"/>
            <ac:spMk id="2" creationId="{0E8D4DBA-C14E-43A0-A4BF-48D555C2EA02}"/>
          </ac:spMkLst>
        </pc:spChg>
        <pc:spChg chg="mod">
          <ac:chgData name="Syed Syfuzzaman" userId="694473324eb423a9" providerId="Windows Live" clId="Web-{F1FD5A40-CDA8-472E-9B0C-4E1CCB009E71}" dt="2021-06-07T04:44:40.660" v="267" actId="14100"/>
          <ac:spMkLst>
            <pc:docMk/>
            <pc:sldMk cId="1252170050" sldId="260"/>
            <ac:spMk id="3" creationId="{4F178BDD-21E0-42C6-84B6-6ECB44CD67F6}"/>
          </ac:spMkLst>
        </pc:spChg>
        <pc:spChg chg="add del mod">
          <ac:chgData name="Syed Syfuzzaman" userId="694473324eb423a9" providerId="Windows Live" clId="Web-{F1FD5A40-CDA8-472E-9B0C-4E1CCB009E71}" dt="2021-06-07T04:35:33.417" v="190"/>
          <ac:spMkLst>
            <pc:docMk/>
            <pc:sldMk cId="1252170050" sldId="260"/>
            <ac:spMk id="4" creationId="{3E033BFF-6E8A-4ACF-8C8B-A5A8C842B952}"/>
          </ac:spMkLst>
        </pc:spChg>
        <pc:spChg chg="add del">
          <ac:chgData name="Syed Syfuzzaman" userId="694473324eb423a9" providerId="Windows Live" clId="Web-{F1FD5A40-CDA8-472E-9B0C-4E1CCB009E71}" dt="2021-06-07T04:41:34.798" v="234"/>
          <ac:spMkLst>
            <pc:docMk/>
            <pc:sldMk cId="1252170050" sldId="260"/>
            <ac:spMk id="10" creationId="{B8DD2392-397B-48BF-BEFA-EA1FB881CA85}"/>
          </ac:spMkLst>
        </pc:spChg>
        <pc:spChg chg="add del">
          <ac:chgData name="Syed Syfuzzaman" userId="694473324eb423a9" providerId="Windows Live" clId="Web-{F1FD5A40-CDA8-472E-9B0C-4E1CCB009E71}" dt="2021-06-07T04:42:05.142" v="238"/>
          <ac:spMkLst>
            <pc:docMk/>
            <pc:sldMk cId="1252170050" sldId="260"/>
            <ac:spMk id="15" creationId="{3CED7894-4F62-4A6C-8DB5-DB5BE08E9C03}"/>
          </ac:spMkLst>
        </pc:spChg>
        <pc:spChg chg="add del">
          <ac:chgData name="Syed Syfuzzaman" userId="694473324eb423a9" providerId="Windows Live" clId="Web-{F1FD5A40-CDA8-472E-9B0C-4E1CCB009E71}" dt="2021-06-07T04:42:05.142" v="238"/>
          <ac:spMkLst>
            <pc:docMk/>
            <pc:sldMk cId="1252170050" sldId="260"/>
            <ac:spMk id="17" creationId="{E536F3B4-50F6-4C52-8F76-4EB1214719DC}"/>
          </ac:spMkLst>
        </pc:spChg>
        <pc:spChg chg="add del">
          <ac:chgData name="Syed Syfuzzaman" userId="694473324eb423a9" providerId="Windows Live" clId="Web-{F1FD5A40-CDA8-472E-9B0C-4E1CCB009E71}" dt="2021-06-07T04:43:51.487" v="253"/>
          <ac:spMkLst>
            <pc:docMk/>
            <pc:sldMk cId="1252170050" sldId="260"/>
            <ac:spMk id="22" creationId="{3CED7894-4F62-4A6C-8DB5-DB5BE08E9C03}"/>
          </ac:spMkLst>
        </pc:spChg>
        <pc:spChg chg="add del">
          <ac:chgData name="Syed Syfuzzaman" userId="694473324eb423a9" providerId="Windows Live" clId="Web-{F1FD5A40-CDA8-472E-9B0C-4E1CCB009E71}" dt="2021-06-07T04:43:51.487" v="253"/>
          <ac:spMkLst>
            <pc:docMk/>
            <pc:sldMk cId="1252170050" sldId="260"/>
            <ac:spMk id="24" creationId="{E536F3B4-50F6-4C52-8F76-4EB1214719DC}"/>
          </ac:spMkLst>
        </pc:spChg>
        <pc:spChg chg="add">
          <ac:chgData name="Syed Syfuzzaman" userId="694473324eb423a9" providerId="Windows Live" clId="Web-{F1FD5A40-CDA8-472E-9B0C-4E1CCB009E71}" dt="2021-06-07T04:43:51.487" v="253"/>
          <ac:spMkLst>
            <pc:docMk/>
            <pc:sldMk cId="1252170050" sldId="260"/>
            <ac:spMk id="26" creationId="{3CED7894-4F62-4A6C-8DB5-DB5BE08E9C03}"/>
          </ac:spMkLst>
        </pc:spChg>
        <pc:spChg chg="add">
          <ac:chgData name="Syed Syfuzzaman" userId="694473324eb423a9" providerId="Windows Live" clId="Web-{F1FD5A40-CDA8-472E-9B0C-4E1CCB009E71}" dt="2021-06-07T04:43:51.487" v="253"/>
          <ac:spMkLst>
            <pc:docMk/>
            <pc:sldMk cId="1252170050" sldId="260"/>
            <ac:spMk id="27" creationId="{E536F3B4-50F6-4C52-8F76-4EB1214719DC}"/>
          </ac:spMkLst>
        </pc:spChg>
        <pc:spChg chg="add del">
          <ac:chgData name="Syed Syfuzzaman" userId="694473324eb423a9" providerId="Windows Live" clId="Web-{F1FD5A40-CDA8-472E-9B0C-4E1CCB009E71}" dt="2021-06-07T04:43:41.534" v="250"/>
          <ac:spMkLst>
            <pc:docMk/>
            <pc:sldMk cId="1252170050" sldId="260"/>
            <ac:spMk id="29" creationId="{3CED7894-4F62-4A6C-8DB5-DB5BE08E9C03}"/>
          </ac:spMkLst>
        </pc:spChg>
        <pc:spChg chg="add del">
          <ac:chgData name="Syed Syfuzzaman" userId="694473324eb423a9" providerId="Windows Live" clId="Web-{F1FD5A40-CDA8-472E-9B0C-4E1CCB009E71}" dt="2021-06-07T04:43:41.534" v="250"/>
          <ac:spMkLst>
            <pc:docMk/>
            <pc:sldMk cId="1252170050" sldId="260"/>
            <ac:spMk id="31" creationId="{E536F3B4-50F6-4C52-8F76-4EB1214719DC}"/>
          </ac:spMkLst>
        </pc:spChg>
        <pc:picChg chg="add del mod ord modCrop">
          <ac:chgData name="Syed Syfuzzaman" userId="694473324eb423a9" providerId="Windows Live" clId="Web-{F1FD5A40-CDA8-472E-9B0C-4E1CCB009E71}" dt="2021-06-07T04:43:55.128" v="254"/>
          <ac:picMkLst>
            <pc:docMk/>
            <pc:sldMk cId="1252170050" sldId="260"/>
            <ac:picMk id="5" creationId="{8E17FEC7-55D5-4D59-8AE1-8A783AF7C120}"/>
          </ac:picMkLst>
        </pc:picChg>
        <pc:picChg chg="add mod">
          <ac:chgData name="Syed Syfuzzaman" userId="694473324eb423a9" providerId="Windows Live" clId="Web-{F1FD5A40-CDA8-472E-9B0C-4E1CCB009E71}" dt="2021-06-07T04:44:37.582" v="266" actId="1076"/>
          <ac:picMkLst>
            <pc:docMk/>
            <pc:sldMk cId="1252170050" sldId="260"/>
            <ac:picMk id="6" creationId="{6DF53658-3E3C-4F6A-8E85-2E0F820140F6}"/>
          </ac:picMkLst>
        </pc:picChg>
      </pc:sldChg>
      <pc:sldChg chg="addSp modSp new mod setBg">
        <pc:chgData name="Syed Syfuzzaman" userId="694473324eb423a9" providerId="Windows Live" clId="Web-{F1FD5A40-CDA8-472E-9B0C-4E1CCB009E71}" dt="2021-06-07T04:45:22.723" v="273" actId="20577"/>
        <pc:sldMkLst>
          <pc:docMk/>
          <pc:sldMk cId="3654126673" sldId="261"/>
        </pc:sldMkLst>
        <pc:spChg chg="mod">
          <ac:chgData name="Syed Syfuzzaman" userId="694473324eb423a9" providerId="Windows Live" clId="Web-{F1FD5A40-CDA8-472E-9B0C-4E1CCB009E71}" dt="2021-06-07T04:41:18.016" v="233"/>
          <ac:spMkLst>
            <pc:docMk/>
            <pc:sldMk cId="3654126673" sldId="261"/>
            <ac:spMk id="2" creationId="{45542457-83F0-4B0F-8DCF-9856FF5F6CB1}"/>
          </ac:spMkLst>
        </pc:spChg>
        <pc:spChg chg="mod">
          <ac:chgData name="Syed Syfuzzaman" userId="694473324eb423a9" providerId="Windows Live" clId="Web-{F1FD5A40-CDA8-472E-9B0C-4E1CCB009E71}" dt="2021-06-07T04:45:22.723" v="273" actId="20577"/>
          <ac:spMkLst>
            <pc:docMk/>
            <pc:sldMk cId="3654126673" sldId="261"/>
            <ac:spMk id="3" creationId="{BBFB6A91-E09C-46A3-8409-861658D34D2B}"/>
          </ac:spMkLst>
        </pc:spChg>
        <pc:spChg chg="add">
          <ac:chgData name="Syed Syfuzzaman" userId="694473324eb423a9" providerId="Windows Live" clId="Web-{F1FD5A40-CDA8-472E-9B0C-4E1CCB009E71}" dt="2021-06-07T04:41:18.016" v="233"/>
          <ac:spMkLst>
            <pc:docMk/>
            <pc:sldMk cId="3654126673" sldId="261"/>
            <ac:spMk id="9" creationId="{3CED7894-4F62-4A6C-8DB5-DB5BE08E9C03}"/>
          </ac:spMkLst>
        </pc:spChg>
        <pc:spChg chg="add">
          <ac:chgData name="Syed Syfuzzaman" userId="694473324eb423a9" providerId="Windows Live" clId="Web-{F1FD5A40-CDA8-472E-9B0C-4E1CCB009E71}" dt="2021-06-07T04:41:18.016" v="233"/>
          <ac:spMkLst>
            <pc:docMk/>
            <pc:sldMk cId="3654126673" sldId="261"/>
            <ac:spMk id="11" creationId="{E536F3B4-50F6-4C52-8F76-4EB1214719DC}"/>
          </ac:spMkLst>
        </pc:spChg>
        <pc:picChg chg="add mod">
          <ac:chgData name="Syed Syfuzzaman" userId="694473324eb423a9" providerId="Windows Live" clId="Web-{F1FD5A40-CDA8-472E-9B0C-4E1CCB009E71}" dt="2021-06-07T04:41:18.016" v="233"/>
          <ac:picMkLst>
            <pc:docMk/>
            <pc:sldMk cId="3654126673" sldId="261"/>
            <ac:picMk id="4" creationId="{D5FB1059-BF99-45DD-9F1E-CBD5F65764F1}"/>
          </ac:picMkLst>
        </pc:picChg>
      </pc:sldChg>
      <pc:sldChg chg="addSp delSp modSp add replId">
        <pc:chgData name="Syed Syfuzzaman" userId="694473324eb423a9" providerId="Windows Live" clId="Web-{F1FD5A40-CDA8-472E-9B0C-4E1CCB009E71}" dt="2021-06-07T04:52:03.839" v="400" actId="1076"/>
        <pc:sldMkLst>
          <pc:docMk/>
          <pc:sldMk cId="3797145456" sldId="262"/>
        </pc:sldMkLst>
        <pc:spChg chg="mod">
          <ac:chgData name="Syed Syfuzzaman" userId="694473324eb423a9" providerId="Windows Live" clId="Web-{F1FD5A40-CDA8-472E-9B0C-4E1CCB009E71}" dt="2021-06-07T04:51:24.511" v="390"/>
          <ac:spMkLst>
            <pc:docMk/>
            <pc:sldMk cId="3797145456" sldId="262"/>
            <ac:spMk id="2" creationId="{45542457-83F0-4B0F-8DCF-9856FF5F6CB1}"/>
          </ac:spMkLst>
        </pc:spChg>
        <pc:spChg chg="mod">
          <ac:chgData name="Syed Syfuzzaman" userId="694473324eb423a9" providerId="Windows Live" clId="Web-{F1FD5A40-CDA8-472E-9B0C-4E1CCB009E71}" dt="2021-06-07T04:51:52.839" v="398"/>
          <ac:spMkLst>
            <pc:docMk/>
            <pc:sldMk cId="3797145456" sldId="262"/>
            <ac:spMk id="3" creationId="{BBFB6A91-E09C-46A3-8409-861658D34D2B}"/>
          </ac:spMkLst>
        </pc:spChg>
        <pc:spChg chg="del">
          <ac:chgData name="Syed Syfuzzaman" userId="694473324eb423a9" providerId="Windows Live" clId="Web-{F1FD5A40-CDA8-472E-9B0C-4E1CCB009E71}" dt="2021-06-07T04:51:24.511" v="390"/>
          <ac:spMkLst>
            <pc:docMk/>
            <pc:sldMk cId="3797145456" sldId="262"/>
            <ac:spMk id="9" creationId="{3CED7894-4F62-4A6C-8DB5-DB5BE08E9C03}"/>
          </ac:spMkLst>
        </pc:spChg>
        <pc:spChg chg="del">
          <ac:chgData name="Syed Syfuzzaman" userId="694473324eb423a9" providerId="Windows Live" clId="Web-{F1FD5A40-CDA8-472E-9B0C-4E1CCB009E71}" dt="2021-06-07T04:51:24.511" v="390"/>
          <ac:spMkLst>
            <pc:docMk/>
            <pc:sldMk cId="3797145456" sldId="262"/>
            <ac:spMk id="11" creationId="{E536F3B4-50F6-4C52-8F76-4EB1214719DC}"/>
          </ac:spMkLst>
        </pc:spChg>
        <pc:spChg chg="add">
          <ac:chgData name="Syed Syfuzzaman" userId="694473324eb423a9" providerId="Windows Live" clId="Web-{F1FD5A40-CDA8-472E-9B0C-4E1CCB009E71}" dt="2021-06-07T04:51:24.511" v="390"/>
          <ac:spMkLst>
            <pc:docMk/>
            <pc:sldMk cId="3797145456" sldId="262"/>
            <ac:spMk id="16" creationId="{3CED7894-4F62-4A6C-8DB5-DB5BE08E9C03}"/>
          </ac:spMkLst>
        </pc:spChg>
        <pc:spChg chg="add">
          <ac:chgData name="Syed Syfuzzaman" userId="694473324eb423a9" providerId="Windows Live" clId="Web-{F1FD5A40-CDA8-472E-9B0C-4E1CCB009E71}" dt="2021-06-07T04:51:24.511" v="390"/>
          <ac:spMkLst>
            <pc:docMk/>
            <pc:sldMk cId="3797145456" sldId="262"/>
            <ac:spMk id="18" creationId="{E536F3B4-50F6-4C52-8F76-4EB1214719DC}"/>
          </ac:spMkLst>
        </pc:spChg>
        <pc:picChg chg="del">
          <ac:chgData name="Syed Syfuzzaman" userId="694473324eb423a9" providerId="Windows Live" clId="Web-{F1FD5A40-CDA8-472E-9B0C-4E1CCB009E71}" dt="2021-06-07T04:51:15.479" v="387"/>
          <ac:picMkLst>
            <pc:docMk/>
            <pc:sldMk cId="3797145456" sldId="262"/>
            <ac:picMk id="4" creationId="{D5FB1059-BF99-45DD-9F1E-CBD5F65764F1}"/>
          </ac:picMkLst>
        </pc:picChg>
        <pc:picChg chg="add mod modCrop">
          <ac:chgData name="Syed Syfuzzaman" userId="694473324eb423a9" providerId="Windows Live" clId="Web-{F1FD5A40-CDA8-472E-9B0C-4E1CCB009E71}" dt="2021-06-07T04:52:03.839" v="400" actId="1076"/>
          <ac:picMkLst>
            <pc:docMk/>
            <pc:sldMk cId="3797145456" sldId="262"/>
            <ac:picMk id="5" creationId="{DCCAB18F-13D5-4834-BC2D-78B4F88A1B40}"/>
          </ac:picMkLst>
        </pc:picChg>
      </pc:sldChg>
      <pc:sldChg chg="addSp delSp modSp add replId">
        <pc:chgData name="Syed Syfuzzaman" userId="694473324eb423a9" providerId="Windows Live" clId="Web-{F1FD5A40-CDA8-472E-9B0C-4E1CCB009E71}" dt="2021-06-07T04:55:16.639" v="470"/>
        <pc:sldMkLst>
          <pc:docMk/>
          <pc:sldMk cId="3366597806" sldId="263"/>
        </pc:sldMkLst>
        <pc:spChg chg="mod">
          <ac:chgData name="Syed Syfuzzaman" userId="694473324eb423a9" providerId="Windows Live" clId="Web-{F1FD5A40-CDA8-472E-9B0C-4E1CCB009E71}" dt="2021-06-07T04:55:16.639" v="470"/>
          <ac:spMkLst>
            <pc:docMk/>
            <pc:sldMk cId="3366597806" sldId="263"/>
            <ac:spMk id="2" creationId="{45542457-83F0-4B0F-8DCF-9856FF5F6CB1}"/>
          </ac:spMkLst>
        </pc:spChg>
        <pc:spChg chg="mod">
          <ac:chgData name="Syed Syfuzzaman" userId="694473324eb423a9" providerId="Windows Live" clId="Web-{F1FD5A40-CDA8-472E-9B0C-4E1CCB009E71}" dt="2021-06-07T04:55:16.639" v="470"/>
          <ac:spMkLst>
            <pc:docMk/>
            <pc:sldMk cId="3366597806" sldId="263"/>
            <ac:spMk id="3" creationId="{BBFB6A91-E09C-46A3-8409-861658D34D2B}"/>
          </ac:spMkLst>
        </pc:spChg>
        <pc:spChg chg="del">
          <ac:chgData name="Syed Syfuzzaman" userId="694473324eb423a9" providerId="Windows Live" clId="Web-{F1FD5A40-CDA8-472E-9B0C-4E1CCB009E71}" dt="2021-06-07T04:55:16.639" v="470"/>
          <ac:spMkLst>
            <pc:docMk/>
            <pc:sldMk cId="3366597806" sldId="263"/>
            <ac:spMk id="16" creationId="{3CED7894-4F62-4A6C-8DB5-DB5BE08E9C03}"/>
          </ac:spMkLst>
        </pc:spChg>
        <pc:spChg chg="del">
          <ac:chgData name="Syed Syfuzzaman" userId="694473324eb423a9" providerId="Windows Live" clId="Web-{F1FD5A40-CDA8-472E-9B0C-4E1CCB009E71}" dt="2021-06-07T04:55:16.639" v="470"/>
          <ac:spMkLst>
            <pc:docMk/>
            <pc:sldMk cId="3366597806" sldId="263"/>
            <ac:spMk id="18" creationId="{E536F3B4-50F6-4C52-8F76-4EB1214719DC}"/>
          </ac:spMkLst>
        </pc:spChg>
        <pc:spChg chg="add">
          <ac:chgData name="Syed Syfuzzaman" userId="694473324eb423a9" providerId="Windows Live" clId="Web-{F1FD5A40-CDA8-472E-9B0C-4E1CCB009E71}" dt="2021-06-07T04:55:16.639" v="470"/>
          <ac:spMkLst>
            <pc:docMk/>
            <pc:sldMk cId="3366597806" sldId="263"/>
            <ac:spMk id="23" creationId="{3CED7894-4F62-4A6C-8DB5-DB5BE08E9C03}"/>
          </ac:spMkLst>
        </pc:spChg>
        <pc:spChg chg="add">
          <ac:chgData name="Syed Syfuzzaman" userId="694473324eb423a9" providerId="Windows Live" clId="Web-{F1FD5A40-CDA8-472E-9B0C-4E1CCB009E71}" dt="2021-06-07T04:55:16.639" v="470"/>
          <ac:spMkLst>
            <pc:docMk/>
            <pc:sldMk cId="3366597806" sldId="263"/>
            <ac:spMk id="25" creationId="{E536F3B4-50F6-4C52-8F76-4EB1214719DC}"/>
          </ac:spMkLst>
        </pc:spChg>
        <pc:picChg chg="add mod">
          <ac:chgData name="Syed Syfuzzaman" userId="694473324eb423a9" providerId="Windows Live" clId="Web-{F1FD5A40-CDA8-472E-9B0C-4E1CCB009E71}" dt="2021-06-07T04:55:16.639" v="470"/>
          <ac:picMkLst>
            <pc:docMk/>
            <pc:sldMk cId="3366597806" sldId="263"/>
            <ac:picMk id="4" creationId="{5F0A0137-E258-46C8-92BC-33CBDA5ABC90}"/>
          </ac:picMkLst>
        </pc:picChg>
        <pc:picChg chg="del">
          <ac:chgData name="Syed Syfuzzaman" userId="694473324eb423a9" providerId="Windows Live" clId="Web-{F1FD5A40-CDA8-472E-9B0C-4E1CCB009E71}" dt="2021-06-07T04:55:08.186" v="467"/>
          <ac:picMkLst>
            <pc:docMk/>
            <pc:sldMk cId="3366597806" sldId="263"/>
            <ac:picMk id="5" creationId="{DCCAB18F-13D5-4834-BC2D-78B4F88A1B40}"/>
          </ac:picMkLst>
        </pc:picChg>
      </pc:sldChg>
      <pc:sldChg chg="new del">
        <pc:chgData name="Syed Syfuzzaman" userId="694473324eb423a9" providerId="Windows Live" clId="Web-{F1FD5A40-CDA8-472E-9B0C-4E1CCB009E71}" dt="2021-06-07T04:55:40.609" v="472"/>
        <pc:sldMkLst>
          <pc:docMk/>
          <pc:sldMk cId="464675740" sldId="264"/>
        </pc:sldMkLst>
      </pc:sldChg>
      <pc:sldChg chg="addSp modSp new">
        <pc:chgData name="Syed Syfuzzaman" userId="694473324eb423a9" providerId="Windows Live" clId="Web-{F1FD5A40-CDA8-472E-9B0C-4E1CCB009E71}" dt="2021-06-07T05:01:42.099" v="596" actId="1076"/>
        <pc:sldMkLst>
          <pc:docMk/>
          <pc:sldMk cId="1468947746" sldId="264"/>
        </pc:sldMkLst>
        <pc:spChg chg="add mod">
          <ac:chgData name="Syed Syfuzzaman" userId="694473324eb423a9" providerId="Windows Live" clId="Web-{F1FD5A40-CDA8-472E-9B0C-4E1CCB009E71}" dt="2021-06-07T05:01:42.083" v="590" actId="1076"/>
          <ac:spMkLst>
            <pc:docMk/>
            <pc:sldMk cId="1468947746" sldId="264"/>
            <ac:spMk id="2" creationId="{0CF834D3-3471-4421-9883-D7BDFF9941C1}"/>
          </ac:spMkLst>
        </pc:spChg>
        <pc:spChg chg="add mod">
          <ac:chgData name="Syed Syfuzzaman" userId="694473324eb423a9" providerId="Windows Live" clId="Web-{F1FD5A40-CDA8-472E-9B0C-4E1CCB009E71}" dt="2021-06-07T05:01:42.099" v="591" actId="1076"/>
          <ac:spMkLst>
            <pc:docMk/>
            <pc:sldMk cId="1468947746" sldId="264"/>
            <ac:spMk id="3" creationId="{9D6D6758-9490-4763-912A-A361D2EC8E58}"/>
          </ac:spMkLst>
        </pc:spChg>
        <pc:spChg chg="add mod">
          <ac:chgData name="Syed Syfuzzaman" userId="694473324eb423a9" providerId="Windows Live" clId="Web-{F1FD5A40-CDA8-472E-9B0C-4E1CCB009E71}" dt="2021-06-07T05:01:42.099" v="592" actId="1076"/>
          <ac:spMkLst>
            <pc:docMk/>
            <pc:sldMk cId="1468947746" sldId="264"/>
            <ac:spMk id="4" creationId="{0B989CC3-3056-4358-8C83-1B71C2AC16D2}"/>
          </ac:spMkLst>
        </pc:spChg>
        <pc:spChg chg="add mod">
          <ac:chgData name="Syed Syfuzzaman" userId="694473324eb423a9" providerId="Windows Live" clId="Web-{F1FD5A40-CDA8-472E-9B0C-4E1CCB009E71}" dt="2021-06-07T05:01:42.099" v="593" actId="1076"/>
          <ac:spMkLst>
            <pc:docMk/>
            <pc:sldMk cId="1468947746" sldId="264"/>
            <ac:spMk id="5" creationId="{0BF9C819-2008-4E8E-9E4F-C37C243CBD42}"/>
          </ac:spMkLst>
        </pc:spChg>
        <pc:spChg chg="add mod">
          <ac:chgData name="Syed Syfuzzaman" userId="694473324eb423a9" providerId="Windows Live" clId="Web-{F1FD5A40-CDA8-472E-9B0C-4E1CCB009E71}" dt="2021-06-07T05:01:42.099" v="594" actId="1076"/>
          <ac:spMkLst>
            <pc:docMk/>
            <pc:sldMk cId="1468947746" sldId="264"/>
            <ac:spMk id="6" creationId="{922C0613-21AD-47CF-BDEA-C3ABE3FD1EAF}"/>
          </ac:spMkLst>
        </pc:spChg>
        <pc:spChg chg="add mod">
          <ac:chgData name="Syed Syfuzzaman" userId="694473324eb423a9" providerId="Windows Live" clId="Web-{F1FD5A40-CDA8-472E-9B0C-4E1CCB009E71}" dt="2021-06-07T05:01:42.099" v="595" actId="1076"/>
          <ac:spMkLst>
            <pc:docMk/>
            <pc:sldMk cId="1468947746" sldId="264"/>
            <ac:spMk id="7" creationId="{2D7C78CC-E2FE-486A-AB2C-C2BF24B1D12B}"/>
          </ac:spMkLst>
        </pc:spChg>
        <pc:spChg chg="add mod">
          <ac:chgData name="Syed Syfuzzaman" userId="694473324eb423a9" providerId="Windows Live" clId="Web-{F1FD5A40-CDA8-472E-9B0C-4E1CCB009E71}" dt="2021-06-07T05:01:42.099" v="596" actId="1076"/>
          <ac:spMkLst>
            <pc:docMk/>
            <pc:sldMk cId="1468947746" sldId="264"/>
            <ac:spMk id="8" creationId="{FF8313DB-53D2-4F92-BC47-1474B74B3797}"/>
          </ac:spMkLst>
        </pc:spChg>
      </pc:sldChg>
      <pc:sldChg chg="addSp delSp modSp new">
        <pc:chgData name="Syed Syfuzzaman" userId="694473324eb423a9" providerId="Windows Live" clId="Web-{F1FD5A40-CDA8-472E-9B0C-4E1CCB009E71}" dt="2021-06-07T04:58:08.049" v="517" actId="14100"/>
        <pc:sldMkLst>
          <pc:docMk/>
          <pc:sldMk cId="2469731900" sldId="265"/>
        </pc:sldMkLst>
        <pc:spChg chg="mod">
          <ac:chgData name="Syed Syfuzzaman" userId="694473324eb423a9" providerId="Windows Live" clId="Web-{F1FD5A40-CDA8-472E-9B0C-4E1CCB009E71}" dt="2021-06-07T04:57:10.173" v="495" actId="20577"/>
          <ac:spMkLst>
            <pc:docMk/>
            <pc:sldMk cId="2469731900" sldId="265"/>
            <ac:spMk id="2" creationId="{E5B3692D-F19B-4FA7-8DC0-E065B8844A2D}"/>
          </ac:spMkLst>
        </pc:spChg>
        <pc:spChg chg="del">
          <ac:chgData name="Syed Syfuzzaman" userId="694473324eb423a9" providerId="Windows Live" clId="Web-{F1FD5A40-CDA8-472E-9B0C-4E1CCB009E71}" dt="2021-06-07T04:56:54.922" v="475"/>
          <ac:spMkLst>
            <pc:docMk/>
            <pc:sldMk cId="2469731900" sldId="265"/>
            <ac:spMk id="3" creationId="{09ADA1E3-6DEE-4F22-B6FE-3002D07AAB6A}"/>
          </ac:spMkLst>
        </pc:spChg>
        <pc:spChg chg="add mod">
          <ac:chgData name="Syed Syfuzzaman" userId="694473324eb423a9" providerId="Windows Live" clId="Web-{F1FD5A40-CDA8-472E-9B0C-4E1CCB009E71}" dt="2021-06-07T04:58:01.236" v="514" actId="14100"/>
          <ac:spMkLst>
            <pc:docMk/>
            <pc:sldMk cId="2469731900" sldId="265"/>
            <ac:spMk id="13" creationId="{CAA1AA25-99FD-4091-82F6-0491F9FE0978}"/>
          </ac:spMkLst>
        </pc:spChg>
        <pc:spChg chg="add mod">
          <ac:chgData name="Syed Syfuzzaman" userId="694473324eb423a9" providerId="Windows Live" clId="Web-{F1FD5A40-CDA8-472E-9B0C-4E1CCB009E71}" dt="2021-06-07T04:58:04.736" v="516" actId="14100"/>
          <ac:spMkLst>
            <pc:docMk/>
            <pc:sldMk cId="2469731900" sldId="265"/>
            <ac:spMk id="15" creationId="{9EF9465C-E05C-40F3-86E6-F242033BBE42}"/>
          </ac:spMkLst>
        </pc:spChg>
        <pc:spChg chg="add mod">
          <ac:chgData name="Syed Syfuzzaman" userId="694473324eb423a9" providerId="Windows Live" clId="Web-{F1FD5A40-CDA8-472E-9B0C-4E1CCB009E71}" dt="2021-06-07T04:58:08.049" v="517" actId="14100"/>
          <ac:spMkLst>
            <pc:docMk/>
            <pc:sldMk cId="2469731900" sldId="265"/>
            <ac:spMk id="17" creationId="{D1C06E71-54D4-45AB-B827-3CE06C0DCF18}"/>
          </ac:spMkLst>
        </pc:spChg>
        <pc:spChg chg="add mod">
          <ac:chgData name="Syed Syfuzzaman" userId="694473324eb423a9" providerId="Windows Live" clId="Web-{F1FD5A40-CDA8-472E-9B0C-4E1CCB009E71}" dt="2021-06-07T04:57:45.345" v="511" actId="1076"/>
          <ac:spMkLst>
            <pc:docMk/>
            <pc:sldMk cId="2469731900" sldId="265"/>
            <ac:spMk id="19" creationId="{1A9C5E86-438C-43FB-91E1-40069C09D04C}"/>
          </ac:spMkLst>
        </pc:spChg>
        <pc:picChg chg="add mod">
          <ac:chgData name="Syed Syfuzzaman" userId="694473324eb423a9" providerId="Windows Live" clId="Web-{F1FD5A40-CDA8-472E-9B0C-4E1CCB009E71}" dt="2021-06-07T04:57:01.407" v="480" actId="1076"/>
          <ac:picMkLst>
            <pc:docMk/>
            <pc:sldMk cId="2469731900" sldId="265"/>
            <ac:picMk id="5" creationId="{A2DBB58F-61B0-4A2A-8E77-EC639F81DA63}"/>
          </ac:picMkLst>
        </pc:picChg>
        <pc:picChg chg="add mod">
          <ac:chgData name="Syed Syfuzzaman" userId="694473324eb423a9" providerId="Windows Live" clId="Web-{F1FD5A40-CDA8-472E-9B0C-4E1CCB009E71}" dt="2021-06-07T04:57:01.438" v="481" actId="1076"/>
          <ac:picMkLst>
            <pc:docMk/>
            <pc:sldMk cId="2469731900" sldId="265"/>
            <ac:picMk id="7" creationId="{D1773A09-EB89-4A88-812A-91CFEE02D66A}"/>
          </ac:picMkLst>
        </pc:picChg>
        <pc:picChg chg="add mod">
          <ac:chgData name="Syed Syfuzzaman" userId="694473324eb423a9" providerId="Windows Live" clId="Web-{F1FD5A40-CDA8-472E-9B0C-4E1CCB009E71}" dt="2021-06-07T04:57:01.454" v="482" actId="1076"/>
          <ac:picMkLst>
            <pc:docMk/>
            <pc:sldMk cId="2469731900" sldId="265"/>
            <ac:picMk id="9" creationId="{FAA88513-F397-489E-B8F1-7F368B09DC4C}"/>
          </ac:picMkLst>
        </pc:picChg>
        <pc:picChg chg="add mod">
          <ac:chgData name="Syed Syfuzzaman" userId="694473324eb423a9" providerId="Windows Live" clId="Web-{F1FD5A40-CDA8-472E-9B0C-4E1CCB009E71}" dt="2021-06-07T04:57:01.469" v="483" actId="1076"/>
          <ac:picMkLst>
            <pc:docMk/>
            <pc:sldMk cId="2469731900" sldId="265"/>
            <ac:picMk id="11" creationId="{62A735AC-EAB6-41C1-853E-8FA26FF68F6B}"/>
          </ac:picMkLst>
        </pc:picChg>
      </pc:sldChg>
    </pc:docChg>
  </pc:docChgLst>
  <pc:docChgLst>
    <pc:chgData name="Syed Syfuzzaman" userId="694473324eb423a9" providerId="Windows Live" clId="Web-{114C09BC-219F-4479-9EC3-AB65B305C4FB}"/>
    <pc:docChg chg="addSld delSld modSld">
      <pc:chgData name="Syed Syfuzzaman" userId="694473324eb423a9" providerId="Windows Live" clId="Web-{114C09BC-219F-4479-9EC3-AB65B305C4FB}" dt="2021-06-07T04:08:50.902" v="193"/>
      <pc:docMkLst>
        <pc:docMk/>
      </pc:docMkLst>
      <pc:sldChg chg="modSp">
        <pc:chgData name="Syed Syfuzzaman" userId="694473324eb423a9" providerId="Windows Live" clId="Web-{114C09BC-219F-4479-9EC3-AB65B305C4FB}" dt="2021-06-07T03:59:37.922" v="42" actId="20577"/>
        <pc:sldMkLst>
          <pc:docMk/>
          <pc:sldMk cId="401567019" sldId="256"/>
        </pc:sldMkLst>
        <pc:spChg chg="mod">
          <ac:chgData name="Syed Syfuzzaman" userId="694473324eb423a9" providerId="Windows Live" clId="Web-{114C09BC-219F-4479-9EC3-AB65B305C4FB}" dt="2021-06-07T03:59:37.922" v="42" actId="20577"/>
          <ac:spMkLst>
            <pc:docMk/>
            <pc:sldMk cId="401567019" sldId="256"/>
            <ac:spMk id="2" creationId="{00000000-0000-0000-0000-000000000000}"/>
          </ac:spMkLst>
        </pc:spChg>
      </pc:sldChg>
      <pc:sldChg chg="new del">
        <pc:chgData name="Syed Syfuzzaman" userId="694473324eb423a9" providerId="Windows Live" clId="Web-{114C09BC-219F-4479-9EC3-AB65B305C4FB}" dt="2021-06-07T04:00:50.455" v="44"/>
        <pc:sldMkLst>
          <pc:docMk/>
          <pc:sldMk cId="1874438311" sldId="257"/>
        </pc:sldMkLst>
      </pc:sldChg>
      <pc:sldChg chg="new del">
        <pc:chgData name="Syed Syfuzzaman" userId="694473324eb423a9" providerId="Windows Live" clId="Web-{114C09BC-219F-4479-9EC3-AB65B305C4FB}" dt="2021-06-07T04:01:47.316" v="57"/>
        <pc:sldMkLst>
          <pc:docMk/>
          <pc:sldMk cId="3410802738" sldId="257"/>
        </pc:sldMkLst>
      </pc:sldChg>
      <pc:sldChg chg="new del">
        <pc:chgData name="Syed Syfuzzaman" userId="694473324eb423a9" providerId="Windows Live" clId="Web-{114C09BC-219F-4479-9EC3-AB65B305C4FB}" dt="2021-06-07T04:01:28.690" v="47"/>
        <pc:sldMkLst>
          <pc:docMk/>
          <pc:sldMk cId="2723668857" sldId="258"/>
        </pc:sldMkLst>
      </pc:sldChg>
      <pc:sldChg chg="addSp delSp modSp new mod setBg setClrOvrMap">
        <pc:chgData name="Syed Syfuzzaman" userId="694473324eb423a9" providerId="Windows Live" clId="Web-{114C09BC-219F-4479-9EC3-AB65B305C4FB}" dt="2021-06-07T04:06:38.775" v="158" actId="20577"/>
        <pc:sldMkLst>
          <pc:docMk/>
          <pc:sldMk cId="3667256846" sldId="258"/>
        </pc:sldMkLst>
        <pc:spChg chg="mod">
          <ac:chgData name="Syed Syfuzzaman" userId="694473324eb423a9" providerId="Windows Live" clId="Web-{114C09BC-219F-4479-9EC3-AB65B305C4FB}" dt="2021-06-07T04:06:22.946" v="157" actId="20577"/>
          <ac:spMkLst>
            <pc:docMk/>
            <pc:sldMk cId="3667256846" sldId="258"/>
            <ac:spMk id="2" creationId="{23A3161C-9241-4AD5-AACF-451F9E6DB190}"/>
          </ac:spMkLst>
        </pc:spChg>
        <pc:spChg chg="add mod ord">
          <ac:chgData name="Syed Syfuzzaman" userId="694473324eb423a9" providerId="Windows Live" clId="Web-{114C09BC-219F-4479-9EC3-AB65B305C4FB}" dt="2021-06-07T04:06:38.775" v="158" actId="20577"/>
          <ac:spMkLst>
            <pc:docMk/>
            <pc:sldMk cId="3667256846" sldId="258"/>
            <ac:spMk id="3" creationId="{71EF8B24-4DDE-424E-B462-CB821EA7C202}"/>
          </ac:spMkLst>
        </pc:spChg>
        <pc:spChg chg="add del">
          <ac:chgData name="Syed Syfuzzaman" userId="694473324eb423a9" providerId="Windows Live" clId="Web-{114C09BC-219F-4479-9EC3-AB65B305C4FB}" dt="2021-06-07T04:05:21.711" v="146"/>
          <ac:spMkLst>
            <pc:docMk/>
            <pc:sldMk cId="3667256846" sldId="258"/>
            <ac:spMk id="6" creationId="{DB691D59-8F51-4DD8-AD41-D568D29B08F8}"/>
          </ac:spMkLst>
        </pc:spChg>
        <pc:spChg chg="add del">
          <ac:chgData name="Syed Syfuzzaman" userId="694473324eb423a9" providerId="Windows Live" clId="Web-{114C09BC-219F-4479-9EC3-AB65B305C4FB}" dt="2021-06-07T04:05:21.711" v="146"/>
          <ac:spMkLst>
            <pc:docMk/>
            <pc:sldMk cId="3667256846" sldId="258"/>
            <ac:spMk id="7" creationId="{204AEF18-0627-48F3-9B3D-F7E8F050B1D4}"/>
          </ac:spMkLst>
        </pc:spChg>
        <pc:spChg chg="add del">
          <ac:chgData name="Syed Syfuzzaman" userId="694473324eb423a9" providerId="Windows Live" clId="Web-{114C09BC-219F-4479-9EC3-AB65B305C4FB}" dt="2021-06-07T04:05:21.711" v="146"/>
          <ac:spMkLst>
            <pc:docMk/>
            <pc:sldMk cId="3667256846" sldId="258"/>
            <ac:spMk id="8" creationId="{CEAEE08A-C572-438F-9753-B0D527A515A7}"/>
          </ac:spMkLst>
        </pc:spChg>
        <pc:spChg chg="add del">
          <ac:chgData name="Syed Syfuzzaman" userId="694473324eb423a9" providerId="Windows Live" clId="Web-{114C09BC-219F-4479-9EC3-AB65B305C4FB}" dt="2021-06-07T04:05:09.820" v="144"/>
          <ac:spMkLst>
            <pc:docMk/>
            <pc:sldMk cId="3667256846" sldId="258"/>
            <ac:spMk id="9" creationId="{2928117C-9446-4E7F-AE62-95E0F6DB5B27}"/>
          </ac:spMkLst>
        </pc:spChg>
        <pc:spChg chg="add del">
          <ac:chgData name="Syed Syfuzzaman" userId="694473324eb423a9" providerId="Windows Live" clId="Web-{114C09BC-219F-4479-9EC3-AB65B305C4FB}" dt="2021-06-07T04:05:21.711" v="146"/>
          <ac:spMkLst>
            <pc:docMk/>
            <pc:sldMk cId="3667256846" sldId="258"/>
            <ac:spMk id="10" creationId="{993F09C6-4F57-4B05-9592-E253D8BC6286}"/>
          </ac:spMkLst>
        </pc:spChg>
        <pc:spChg chg="add del">
          <ac:chgData name="Syed Syfuzzaman" userId="694473324eb423a9" providerId="Windows Live" clId="Web-{114C09BC-219F-4479-9EC3-AB65B305C4FB}" dt="2021-06-07T04:05:09.820" v="144"/>
          <ac:spMkLst>
            <pc:docMk/>
            <pc:sldMk cId="3667256846" sldId="258"/>
            <ac:spMk id="11" creationId="{84D30AFB-4D71-48B0-AA00-28EE92363A5F}"/>
          </ac:spMkLst>
        </pc:spChg>
        <pc:spChg chg="add del">
          <ac:chgData name="Syed Syfuzzaman" userId="694473324eb423a9" providerId="Windows Live" clId="Web-{114C09BC-219F-4479-9EC3-AB65B305C4FB}" dt="2021-06-07T04:05:21.711" v="146"/>
          <ac:spMkLst>
            <pc:docMk/>
            <pc:sldMk cId="3667256846" sldId="258"/>
            <ac:spMk id="12" creationId="{3CED7894-4F62-4A6C-8DB5-DB5BE08E9C03}"/>
          </ac:spMkLst>
        </pc:spChg>
        <pc:spChg chg="add del">
          <ac:chgData name="Syed Syfuzzaman" userId="694473324eb423a9" providerId="Windows Live" clId="Web-{114C09BC-219F-4479-9EC3-AB65B305C4FB}" dt="2021-06-07T04:05:09.820" v="144"/>
          <ac:spMkLst>
            <pc:docMk/>
            <pc:sldMk cId="3667256846" sldId="258"/>
            <ac:spMk id="13" creationId="{96A0B76F-8010-4C62-B4B6-C5FC438C059E}"/>
          </ac:spMkLst>
        </pc:spChg>
        <pc:spChg chg="add del">
          <ac:chgData name="Syed Syfuzzaman" userId="694473324eb423a9" providerId="Windows Live" clId="Web-{114C09BC-219F-4479-9EC3-AB65B305C4FB}" dt="2021-06-07T04:05:21.711" v="146"/>
          <ac:spMkLst>
            <pc:docMk/>
            <pc:sldMk cId="3667256846" sldId="258"/>
            <ac:spMk id="14" creationId="{E536F3B4-50F6-4C52-8F76-4EB1214719DC}"/>
          </ac:spMkLst>
        </pc:spChg>
        <pc:spChg chg="add del">
          <ac:chgData name="Syed Syfuzzaman" userId="694473324eb423a9" providerId="Windows Live" clId="Web-{114C09BC-219F-4479-9EC3-AB65B305C4FB}" dt="2021-06-07T04:05:09.820" v="144"/>
          <ac:spMkLst>
            <pc:docMk/>
            <pc:sldMk cId="3667256846" sldId="258"/>
            <ac:spMk id="15" creationId="{B36BEBD5-A373-4C8C-8C06-CD8007E22F39}"/>
          </ac:spMkLst>
        </pc:spChg>
        <pc:spChg chg="add del">
          <ac:chgData name="Syed Syfuzzaman" userId="694473324eb423a9" providerId="Windows Live" clId="Web-{114C09BC-219F-4479-9EC3-AB65B305C4FB}" dt="2021-06-07T04:05:30.461" v="148"/>
          <ac:spMkLst>
            <pc:docMk/>
            <pc:sldMk cId="3667256846" sldId="258"/>
            <ac:spMk id="16" creationId="{DB691D59-8F51-4DD8-AD41-D568D29B08F8}"/>
          </ac:spMkLst>
        </pc:spChg>
        <pc:spChg chg="add del">
          <ac:chgData name="Syed Syfuzzaman" userId="694473324eb423a9" providerId="Windows Live" clId="Web-{114C09BC-219F-4479-9EC3-AB65B305C4FB}" dt="2021-06-07T04:05:09.820" v="144"/>
          <ac:spMkLst>
            <pc:docMk/>
            <pc:sldMk cId="3667256846" sldId="258"/>
            <ac:spMk id="17" creationId="{B719D01B-E306-486F-A44A-E1BEE6B8C63A}"/>
          </ac:spMkLst>
        </pc:spChg>
        <pc:spChg chg="add del">
          <ac:chgData name="Syed Syfuzzaman" userId="694473324eb423a9" providerId="Windows Live" clId="Web-{114C09BC-219F-4479-9EC3-AB65B305C4FB}" dt="2021-06-07T04:05:30.461" v="148"/>
          <ac:spMkLst>
            <pc:docMk/>
            <pc:sldMk cId="3667256846" sldId="258"/>
            <ac:spMk id="18" creationId="{204AEF18-0627-48F3-9B3D-F7E8F050B1D4}"/>
          </ac:spMkLst>
        </pc:spChg>
        <pc:spChg chg="add del">
          <ac:chgData name="Syed Syfuzzaman" userId="694473324eb423a9" providerId="Windows Live" clId="Web-{114C09BC-219F-4479-9EC3-AB65B305C4FB}" dt="2021-06-07T04:05:30.461" v="148"/>
          <ac:spMkLst>
            <pc:docMk/>
            <pc:sldMk cId="3667256846" sldId="258"/>
            <ac:spMk id="20" creationId="{CEAEE08A-C572-438F-9753-B0D527A515A7}"/>
          </ac:spMkLst>
        </pc:spChg>
        <pc:spChg chg="add del">
          <ac:chgData name="Syed Syfuzzaman" userId="694473324eb423a9" providerId="Windows Live" clId="Web-{114C09BC-219F-4479-9EC3-AB65B305C4FB}" dt="2021-06-07T04:05:41.414" v="150"/>
          <ac:spMkLst>
            <pc:docMk/>
            <pc:sldMk cId="3667256846" sldId="258"/>
            <ac:spMk id="22" creationId="{2928117C-9446-4E7F-AE62-95E0F6DB5B27}"/>
          </ac:spMkLst>
        </pc:spChg>
        <pc:spChg chg="add del">
          <ac:chgData name="Syed Syfuzzaman" userId="694473324eb423a9" providerId="Windows Live" clId="Web-{114C09BC-219F-4479-9EC3-AB65B305C4FB}" dt="2021-06-07T04:05:41.414" v="150"/>
          <ac:spMkLst>
            <pc:docMk/>
            <pc:sldMk cId="3667256846" sldId="258"/>
            <ac:spMk id="23" creationId="{84D30AFB-4D71-48B0-AA00-28EE92363A5F}"/>
          </ac:spMkLst>
        </pc:spChg>
        <pc:spChg chg="add del">
          <ac:chgData name="Syed Syfuzzaman" userId="694473324eb423a9" providerId="Windows Live" clId="Web-{114C09BC-219F-4479-9EC3-AB65B305C4FB}" dt="2021-06-07T04:05:41.414" v="150"/>
          <ac:spMkLst>
            <pc:docMk/>
            <pc:sldMk cId="3667256846" sldId="258"/>
            <ac:spMk id="24" creationId="{96A0B76F-8010-4C62-B4B6-C5FC438C059E}"/>
          </ac:spMkLst>
        </pc:spChg>
        <pc:spChg chg="add del">
          <ac:chgData name="Syed Syfuzzaman" userId="694473324eb423a9" providerId="Windows Live" clId="Web-{114C09BC-219F-4479-9EC3-AB65B305C4FB}" dt="2021-06-07T04:05:30.461" v="148"/>
          <ac:spMkLst>
            <pc:docMk/>
            <pc:sldMk cId="3667256846" sldId="258"/>
            <ac:spMk id="25" creationId="{993F09C6-4F57-4B05-9592-E253D8BC6286}"/>
          </ac:spMkLst>
        </pc:spChg>
        <pc:spChg chg="add del">
          <ac:chgData name="Syed Syfuzzaman" userId="694473324eb423a9" providerId="Windows Live" clId="Web-{114C09BC-219F-4479-9EC3-AB65B305C4FB}" dt="2021-06-07T04:05:30.461" v="148"/>
          <ac:spMkLst>
            <pc:docMk/>
            <pc:sldMk cId="3667256846" sldId="258"/>
            <ac:spMk id="26" creationId="{636F6DB7-CF8D-494A-82F6-13B58DCA9896}"/>
          </ac:spMkLst>
        </pc:spChg>
        <pc:spChg chg="add del">
          <ac:chgData name="Syed Syfuzzaman" userId="694473324eb423a9" providerId="Windows Live" clId="Web-{114C09BC-219F-4479-9EC3-AB65B305C4FB}" dt="2021-06-07T04:05:30.461" v="148"/>
          <ac:spMkLst>
            <pc:docMk/>
            <pc:sldMk cId="3667256846" sldId="258"/>
            <ac:spMk id="27" creationId="{0B7E5194-6E82-4A44-99C3-FE7D87F34134}"/>
          </ac:spMkLst>
        </pc:spChg>
        <pc:spChg chg="add del">
          <ac:chgData name="Syed Syfuzzaman" userId="694473324eb423a9" providerId="Windows Live" clId="Web-{114C09BC-219F-4479-9EC3-AB65B305C4FB}" dt="2021-06-07T04:05:41.414" v="150"/>
          <ac:spMkLst>
            <pc:docMk/>
            <pc:sldMk cId="3667256846" sldId="258"/>
            <ac:spMk id="28" creationId="{B36BEBD5-A373-4C8C-8C06-CD8007E22F39}"/>
          </ac:spMkLst>
        </pc:spChg>
        <pc:spChg chg="add del">
          <ac:chgData name="Syed Syfuzzaman" userId="694473324eb423a9" providerId="Windows Live" clId="Web-{114C09BC-219F-4479-9EC3-AB65B305C4FB}" dt="2021-06-07T04:05:41.414" v="150"/>
          <ac:spMkLst>
            <pc:docMk/>
            <pc:sldMk cId="3667256846" sldId="258"/>
            <ac:spMk id="29" creationId="{B8DD2392-397B-48BF-BEFA-EA1FB881CA85}"/>
          </ac:spMkLst>
        </pc:spChg>
        <pc:spChg chg="add">
          <ac:chgData name="Syed Syfuzzaman" userId="694473324eb423a9" providerId="Windows Live" clId="Web-{114C09BC-219F-4479-9EC3-AB65B305C4FB}" dt="2021-06-07T04:05:41.430" v="151"/>
          <ac:spMkLst>
            <pc:docMk/>
            <pc:sldMk cId="3667256846" sldId="258"/>
            <ac:spMk id="30" creationId="{DB691D59-8F51-4DD8-AD41-D568D29B08F8}"/>
          </ac:spMkLst>
        </pc:spChg>
        <pc:spChg chg="add">
          <ac:chgData name="Syed Syfuzzaman" userId="694473324eb423a9" providerId="Windows Live" clId="Web-{114C09BC-219F-4479-9EC3-AB65B305C4FB}" dt="2021-06-07T04:05:41.430" v="151"/>
          <ac:spMkLst>
            <pc:docMk/>
            <pc:sldMk cId="3667256846" sldId="258"/>
            <ac:spMk id="31" creationId="{204AEF18-0627-48F3-9B3D-F7E8F050B1D4}"/>
          </ac:spMkLst>
        </pc:spChg>
        <pc:spChg chg="add">
          <ac:chgData name="Syed Syfuzzaman" userId="694473324eb423a9" providerId="Windows Live" clId="Web-{114C09BC-219F-4479-9EC3-AB65B305C4FB}" dt="2021-06-07T04:05:41.430" v="151"/>
          <ac:spMkLst>
            <pc:docMk/>
            <pc:sldMk cId="3667256846" sldId="258"/>
            <ac:spMk id="32" creationId="{CEAEE08A-C572-438F-9753-B0D527A515A7}"/>
          </ac:spMkLst>
        </pc:spChg>
        <pc:spChg chg="add">
          <ac:chgData name="Syed Syfuzzaman" userId="694473324eb423a9" providerId="Windows Live" clId="Web-{114C09BC-219F-4479-9EC3-AB65B305C4FB}" dt="2021-06-07T04:05:41.430" v="151"/>
          <ac:spMkLst>
            <pc:docMk/>
            <pc:sldMk cId="3667256846" sldId="258"/>
            <ac:spMk id="33" creationId="{993F09C6-4F57-4B05-9592-E253D8BC6286}"/>
          </ac:spMkLst>
        </pc:spChg>
        <pc:spChg chg="add">
          <ac:chgData name="Syed Syfuzzaman" userId="694473324eb423a9" providerId="Windows Live" clId="Web-{114C09BC-219F-4479-9EC3-AB65B305C4FB}" dt="2021-06-07T04:05:41.430" v="151"/>
          <ac:spMkLst>
            <pc:docMk/>
            <pc:sldMk cId="3667256846" sldId="258"/>
            <ac:spMk id="34" creationId="{636F6DB7-CF8D-494A-82F6-13B58DCA9896}"/>
          </ac:spMkLst>
        </pc:spChg>
        <pc:spChg chg="add">
          <ac:chgData name="Syed Syfuzzaman" userId="694473324eb423a9" providerId="Windows Live" clId="Web-{114C09BC-219F-4479-9EC3-AB65B305C4FB}" dt="2021-06-07T04:05:41.430" v="151"/>
          <ac:spMkLst>
            <pc:docMk/>
            <pc:sldMk cId="3667256846" sldId="258"/>
            <ac:spMk id="35" creationId="{0B7E5194-6E82-4A44-99C3-FE7D87F34134}"/>
          </ac:spMkLst>
        </pc:spChg>
        <pc:grpChg chg="add del">
          <ac:chgData name="Syed Syfuzzaman" userId="694473324eb423a9" providerId="Windows Live" clId="Web-{114C09BC-219F-4479-9EC3-AB65B305C4FB}" dt="2021-06-07T04:05:09.820" v="144"/>
          <ac:grpSpMkLst>
            <pc:docMk/>
            <pc:sldMk cId="3667256846" sldId="258"/>
            <ac:grpSpMk id="19" creationId="{E3ECE2A1-BE02-45E8-80D2-40668675E1BF}"/>
          </ac:grpSpMkLst>
        </pc:grpChg>
        <pc:grpChg chg="add del">
          <ac:chgData name="Syed Syfuzzaman" userId="694473324eb423a9" providerId="Windows Live" clId="Web-{114C09BC-219F-4479-9EC3-AB65B305C4FB}" dt="2021-06-07T04:05:30.461" v="148"/>
          <ac:grpSpMkLst>
            <pc:docMk/>
            <pc:sldMk cId="3667256846" sldId="258"/>
            <ac:grpSpMk id="21" creationId="{49FCC1E1-84D3-494D-A0A0-286AFA1C3018}"/>
          </ac:grpSpMkLst>
        </pc:grpChg>
        <pc:grpChg chg="add">
          <ac:chgData name="Syed Syfuzzaman" userId="694473324eb423a9" providerId="Windows Live" clId="Web-{114C09BC-219F-4479-9EC3-AB65B305C4FB}" dt="2021-06-07T04:05:41.430" v="151"/>
          <ac:grpSpMkLst>
            <pc:docMk/>
            <pc:sldMk cId="3667256846" sldId="258"/>
            <ac:grpSpMk id="36" creationId="{49FCC1E1-84D3-494D-A0A0-286AFA1C3018}"/>
          </ac:grpSpMkLst>
        </pc:grpChg>
        <pc:picChg chg="add mod ord">
          <ac:chgData name="Syed Syfuzzaman" userId="694473324eb423a9" providerId="Windows Live" clId="Web-{114C09BC-219F-4479-9EC3-AB65B305C4FB}" dt="2021-06-07T04:05:41.430" v="151"/>
          <ac:picMkLst>
            <pc:docMk/>
            <pc:sldMk cId="3667256846" sldId="258"/>
            <ac:picMk id="4" creationId="{BE6C81F3-1D10-4F02-9C9D-4965D05DEFBF}"/>
          </ac:picMkLst>
        </pc:picChg>
      </pc:sldChg>
      <pc:sldChg chg="addSp delSp modSp add replId">
        <pc:chgData name="Syed Syfuzzaman" userId="694473324eb423a9" providerId="Windows Live" clId="Web-{114C09BC-219F-4479-9EC3-AB65B305C4FB}" dt="2021-06-07T04:08:50.902" v="193"/>
        <pc:sldMkLst>
          <pc:docMk/>
          <pc:sldMk cId="1795736688" sldId="259"/>
        </pc:sldMkLst>
        <pc:spChg chg="mod">
          <ac:chgData name="Syed Syfuzzaman" userId="694473324eb423a9" providerId="Windows Live" clId="Web-{114C09BC-219F-4479-9EC3-AB65B305C4FB}" dt="2021-06-07T04:07:26.307" v="184" actId="20577"/>
          <ac:spMkLst>
            <pc:docMk/>
            <pc:sldMk cId="1795736688" sldId="259"/>
            <ac:spMk id="2" creationId="{23A3161C-9241-4AD5-AACF-451F9E6DB190}"/>
          </ac:spMkLst>
        </pc:spChg>
        <pc:spChg chg="add del mod">
          <ac:chgData name="Syed Syfuzzaman" userId="694473324eb423a9" providerId="Windows Live" clId="Web-{114C09BC-219F-4479-9EC3-AB65B305C4FB}" dt="2021-06-07T04:07:43.729" v="188"/>
          <ac:spMkLst>
            <pc:docMk/>
            <pc:sldMk cId="1795736688" sldId="259"/>
            <ac:spMk id="3" creationId="{A8F991D5-56E6-4E0B-8319-88A8FFC9F0A1}"/>
          </ac:spMkLst>
        </pc:spChg>
        <pc:spChg chg="add del mod">
          <ac:chgData name="Syed Syfuzzaman" userId="694473324eb423a9" providerId="Windows Live" clId="Web-{114C09BC-219F-4479-9EC3-AB65B305C4FB}" dt="2021-06-07T04:08:00.229" v="192"/>
          <ac:spMkLst>
            <pc:docMk/>
            <pc:sldMk cId="1795736688" sldId="259"/>
            <ac:spMk id="4" creationId="{A00882C7-65F0-4851-96F0-02C17F2CCF8C}"/>
          </ac:spMkLst>
        </pc:spChg>
        <pc:picChg chg="add mod">
          <ac:chgData name="Syed Syfuzzaman" userId="694473324eb423a9" providerId="Windows Live" clId="Web-{114C09BC-219F-4479-9EC3-AB65B305C4FB}" dt="2021-06-07T04:08:50.902" v="193"/>
          <ac:picMkLst>
            <pc:docMk/>
            <pc:sldMk cId="1795736688" sldId="259"/>
            <ac:picMk id="5" creationId="{CB3E6155-EDF5-49DA-92BF-8BB1BAEED490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razib.khan@aiub.edu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FF103D-65A5-496A-9B61-995A9F81E6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3" y="1507414"/>
            <a:ext cx="5952037" cy="3703320"/>
          </a:xfrm>
        </p:spPr>
        <p:txBody>
          <a:bodyPr anchor="b">
            <a:normAutofit/>
          </a:bodyPr>
          <a:lstStyle/>
          <a:p>
            <a:r>
              <a:rPr lang="en-US" sz="4800" dirty="0"/>
              <a:t>Easy learning academy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483600" y="1507414"/>
            <a:ext cx="3247118" cy="3703320"/>
          </a:xfrm>
          <a:ln w="57150"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>
                <a:ea typeface="+mn-lt"/>
                <a:cs typeface="+mn-lt"/>
              </a:rPr>
              <a:t>Enjoy a personalized, fun, and interactive learning</a:t>
            </a:r>
            <a:br>
              <a:rPr lang="en-US" sz="2400">
                <a:ea typeface="+mn-lt"/>
                <a:cs typeface="+mn-lt"/>
              </a:rPr>
            </a:br>
            <a:r>
              <a:rPr lang="en-US" sz="2400">
                <a:ea typeface="+mn-lt"/>
                <a:cs typeface="+mn-lt"/>
              </a:rPr>
              <a:t>process and Make your basic strong.</a:t>
            </a:r>
            <a:endParaRPr lang="en-US" sz="2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FDD496-1EBA-4A1D-A7EF-C3175608D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324130" y="3313354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4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2E8B4CF6-12E5-48D8-B2CB-650A8F28A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786" y="1502993"/>
            <a:ext cx="2466975" cy="184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67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43">
            <a:extLst>
              <a:ext uri="{FF2B5EF4-FFF2-40B4-BE49-F238E27FC236}">
                <a16:creationId xmlns:a16="http://schemas.microsoft.com/office/drawing/2014/main" id="{DB691D59-8F51-4DD8-AD41-D568D29B0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0" name="Rectangle 45">
            <a:extLst>
              <a:ext uri="{FF2B5EF4-FFF2-40B4-BE49-F238E27FC236}">
                <a16:creationId xmlns:a16="http://schemas.microsoft.com/office/drawing/2014/main" id="{204AEF18-0627-48F3-9B3D-F7E8F050B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1" name="Rectangle 47">
            <a:extLst>
              <a:ext uri="{FF2B5EF4-FFF2-40B4-BE49-F238E27FC236}">
                <a16:creationId xmlns:a16="http://schemas.microsoft.com/office/drawing/2014/main" id="{CEAEE08A-C572-438F-9753-B0D527A51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2" name="Rectangle 49">
            <a:extLst>
              <a:ext uri="{FF2B5EF4-FFF2-40B4-BE49-F238E27FC236}">
                <a16:creationId xmlns:a16="http://schemas.microsoft.com/office/drawing/2014/main" id="{993F09C6-4F57-4B05-9592-E253D8BC6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63" name="Rectangle 51">
            <a:extLst>
              <a:ext uri="{FF2B5EF4-FFF2-40B4-BE49-F238E27FC236}">
                <a16:creationId xmlns:a16="http://schemas.microsoft.com/office/drawing/2014/main" id="{879A26B8-6C4E-452B-ADD3-ED324A7AB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A3161C-9241-4AD5-AACF-451F9E6DB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405" y="1085983"/>
            <a:ext cx="4947613" cy="69021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Supervised by</a:t>
            </a:r>
          </a:p>
        </p:txBody>
      </p:sp>
      <p:sp>
        <p:nvSpPr>
          <p:cNvPr id="64" name="Rectangle 53">
            <a:extLst>
              <a:ext uri="{FF2B5EF4-FFF2-40B4-BE49-F238E27FC236}">
                <a16:creationId xmlns:a16="http://schemas.microsoft.com/office/drawing/2014/main" id="{D03E4FEE-2E6A-44AB-B6BA-C1AD0CD6D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560581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5" name="Rectangle 55">
            <a:extLst>
              <a:ext uri="{FF2B5EF4-FFF2-40B4-BE49-F238E27FC236}">
                <a16:creationId xmlns:a16="http://schemas.microsoft.com/office/drawing/2014/main" id="{0817EB59-13B3-43DA-9B91-A7CC174A6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4318" y="457200"/>
            <a:ext cx="5600007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6" name="Rectangle 57">
            <a:extLst>
              <a:ext uri="{FF2B5EF4-FFF2-40B4-BE49-F238E27FC236}">
                <a16:creationId xmlns:a16="http://schemas.microsoft.com/office/drawing/2014/main" id="{9B4167E1-E2B0-4192-8DA2-6967DDFF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560996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E6C81F3-1D10-4F02-9C9D-4965D05DEF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333" y="1086266"/>
            <a:ext cx="4668054" cy="466805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1EF8B24-4DDE-424E-B462-CB821EA7C202}"/>
              </a:ext>
            </a:extLst>
          </p:cNvPr>
          <p:cNvSpPr txBox="1"/>
          <p:nvPr/>
        </p:nvSpPr>
        <p:spPr>
          <a:xfrm>
            <a:off x="6463795" y="2097527"/>
            <a:ext cx="4947221" cy="365034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</a:pPr>
            <a:r>
              <a:rPr lang="en-US" sz="2000" b="1">
                <a:solidFill>
                  <a:schemeClr val="tx2"/>
                </a:solidFill>
              </a:rPr>
              <a:t>DR. RAZIB HAYAT KHAN </a:t>
            </a:r>
            <a:br>
              <a:rPr lang="en-US" sz="2000"/>
            </a:br>
            <a:r>
              <a:rPr lang="en-US" sz="2000">
                <a:solidFill>
                  <a:schemeClr val="tx2"/>
                </a:solidFill>
              </a:rPr>
              <a:t>Assistant Professor , Computer Science</a:t>
            </a:r>
            <a:br>
              <a:rPr lang="en-US" sz="2000"/>
            </a:br>
            <a:r>
              <a:rPr lang="en-US" sz="200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razib.khan@aiub.edu</a:t>
            </a:r>
            <a:endParaRPr lang="en-US" sz="2000">
              <a:solidFill>
                <a:schemeClr val="tx2"/>
              </a:solidFill>
            </a:endParaRPr>
          </a:p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</a:pPr>
            <a:r>
              <a:rPr lang="en-US" sz="2000">
                <a:solidFill>
                  <a:schemeClr val="tx2"/>
                </a:solidFill>
              </a:rPr>
              <a:t>Faculty of Science and Technology (FST)</a:t>
            </a:r>
          </a:p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</a:pPr>
            <a:r>
              <a:rPr lang="en-US" sz="2000">
                <a:solidFill>
                  <a:schemeClr val="tx2"/>
                </a:solidFill>
              </a:rPr>
              <a:t>American International University-Bangladesh (AIUB)</a:t>
            </a:r>
          </a:p>
        </p:txBody>
      </p:sp>
    </p:spTree>
    <p:extLst>
      <p:ext uri="{BB962C8B-B14F-4D97-AF65-F5344CB8AC3E}">
        <p14:creationId xmlns:p14="http://schemas.microsoft.com/office/powerpoint/2010/main" val="36672568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3692D-F19B-4FA7-8DC0-E065B8844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Group members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A2DBB58F-61B0-4A2A-8E77-EC639F81DA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91" r="9553" b="1"/>
          <a:stretch/>
        </p:blipFill>
        <p:spPr>
          <a:xfrm>
            <a:off x="446523" y="1951630"/>
            <a:ext cx="2753496" cy="3279644"/>
          </a:xfrm>
          <a:prstGeom prst="rect">
            <a:avLst/>
          </a:prstGeom>
        </p:spPr>
      </p:pic>
      <p:pic>
        <p:nvPicPr>
          <p:cNvPr id="7" name="Picture 5" descr="A person wearing sunglasses&#10;&#10;Description automatically generated">
            <a:extLst>
              <a:ext uri="{FF2B5EF4-FFF2-40B4-BE49-F238E27FC236}">
                <a16:creationId xmlns:a16="http://schemas.microsoft.com/office/drawing/2014/main" id="{D1773A09-EB89-4A88-812A-91CFEE02D6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08" r="13032" b="-1"/>
          <a:stretch/>
        </p:blipFill>
        <p:spPr>
          <a:xfrm>
            <a:off x="3308375" y="1951630"/>
            <a:ext cx="2746641" cy="3279644"/>
          </a:xfrm>
          <a:prstGeom prst="rect">
            <a:avLst/>
          </a:prstGeom>
        </p:spPr>
      </p:pic>
      <p:pic>
        <p:nvPicPr>
          <p:cNvPr id="9" name="Picture 9" descr="A picture containing person, person, outdoor, standing&#10;&#10;Description automatically generated">
            <a:extLst>
              <a:ext uri="{FF2B5EF4-FFF2-40B4-BE49-F238E27FC236}">
                <a16:creationId xmlns:a16="http://schemas.microsoft.com/office/drawing/2014/main" id="{FAA88513-F397-489E-B8F1-7F368B09DC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01" r="10250" b="-1"/>
          <a:stretch/>
        </p:blipFill>
        <p:spPr>
          <a:xfrm>
            <a:off x="8993167" y="1951630"/>
            <a:ext cx="2746641" cy="3279644"/>
          </a:xfrm>
          <a:prstGeom prst="rect">
            <a:avLst/>
          </a:prstGeom>
        </p:spPr>
      </p:pic>
      <p:pic>
        <p:nvPicPr>
          <p:cNvPr id="11" name="Picture 8">
            <a:extLst>
              <a:ext uri="{FF2B5EF4-FFF2-40B4-BE49-F238E27FC236}">
                <a16:creationId xmlns:a16="http://schemas.microsoft.com/office/drawing/2014/main" id="{62A735AC-EAB6-41C1-853E-8FA26FF68F6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675" r="23422" b="-3"/>
          <a:stretch/>
        </p:blipFill>
        <p:spPr>
          <a:xfrm>
            <a:off x="6149833" y="1951630"/>
            <a:ext cx="2746641" cy="32796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AA1AA25-99FD-4091-82F6-0491F9FE0978}"/>
              </a:ext>
            </a:extLst>
          </p:cNvPr>
          <p:cNvSpPr txBox="1"/>
          <p:nvPr/>
        </p:nvSpPr>
        <p:spPr>
          <a:xfrm>
            <a:off x="455112" y="5444647"/>
            <a:ext cx="2753638" cy="10002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>
                <a:solidFill>
                  <a:srgbClr val="000000"/>
                </a:solidFill>
                <a:ea typeface="+mn-lt"/>
                <a:cs typeface="+mn-lt"/>
              </a:rPr>
              <a:t>MOHAMMED JAMSHED ALAM</a:t>
            </a:r>
          </a:p>
          <a:p>
            <a:pPr algn="ctr">
              <a:spcAft>
                <a:spcPts val="600"/>
              </a:spcAft>
            </a:pPr>
            <a:r>
              <a:rPr lang="en-US">
                <a:solidFill>
                  <a:srgbClr val="000000"/>
                </a:solidFill>
                <a:ea typeface="+mn-lt"/>
                <a:cs typeface="+mn-lt"/>
              </a:rPr>
              <a:t>19-41727-3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EF9465C-E05C-40F3-86E6-F242033BBE42}"/>
              </a:ext>
            </a:extLst>
          </p:cNvPr>
          <p:cNvSpPr txBox="1"/>
          <p:nvPr/>
        </p:nvSpPr>
        <p:spPr>
          <a:xfrm>
            <a:off x="3304785" y="5486399"/>
            <a:ext cx="273276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>
                <a:solidFill>
                  <a:srgbClr val="000000"/>
                </a:solidFill>
                <a:ea typeface="+mn-lt"/>
                <a:cs typeface="+mn-lt"/>
              </a:rPr>
              <a:t>MD. MAHIM TALUKDER 19-41621-3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C06E71-54D4-45AB-B827-3CE06C0DCF18}"/>
              </a:ext>
            </a:extLst>
          </p:cNvPr>
          <p:cNvSpPr txBox="1"/>
          <p:nvPr/>
        </p:nvSpPr>
        <p:spPr>
          <a:xfrm>
            <a:off x="6154455" y="5486399"/>
            <a:ext cx="2722322" cy="7232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>
                <a:solidFill>
                  <a:srgbClr val="000000"/>
                </a:solidFill>
                <a:ea typeface="+mn-lt"/>
                <a:cs typeface="+mn-lt"/>
              </a:rPr>
              <a:t>ARPITA DATTA </a:t>
            </a:r>
          </a:p>
          <a:p>
            <a:pPr algn="ctr">
              <a:spcAft>
                <a:spcPts val="600"/>
              </a:spcAft>
            </a:pPr>
            <a:r>
              <a:rPr lang="en-US">
                <a:solidFill>
                  <a:srgbClr val="000000"/>
                </a:solidFill>
                <a:ea typeface="+mn-lt"/>
                <a:cs typeface="+mn-lt"/>
              </a:rPr>
              <a:t>19-41608-3 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A9C5E86-438C-43FB-91E1-40069C09D04C}"/>
              </a:ext>
            </a:extLst>
          </p:cNvPr>
          <p:cNvSpPr txBox="1"/>
          <p:nvPr/>
        </p:nvSpPr>
        <p:spPr>
          <a:xfrm>
            <a:off x="8993688" y="5444646"/>
            <a:ext cx="2743199" cy="7232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>
                <a:solidFill>
                  <a:srgbClr val="000000"/>
                </a:solidFill>
                <a:ea typeface="+mn-lt"/>
                <a:cs typeface="+mn-lt"/>
              </a:rPr>
              <a:t>SAYED SYFUZZAMAN</a:t>
            </a:r>
          </a:p>
          <a:p>
            <a:pPr algn="ctr">
              <a:spcAft>
                <a:spcPts val="600"/>
              </a:spcAft>
            </a:pPr>
            <a:r>
              <a:rPr lang="en-US">
                <a:solidFill>
                  <a:srgbClr val="000000"/>
                </a:solidFill>
                <a:ea typeface="+mn-lt"/>
                <a:cs typeface="+mn-lt"/>
              </a:rPr>
              <a:t>19-41718-3</a:t>
            </a:r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9731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8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8D4DBA-C14E-43A0-A4BF-48D555C2E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503826"/>
            <a:ext cx="3568661" cy="126971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Project description</a:t>
            </a:r>
          </a:p>
        </p:txBody>
      </p:sp>
      <p:sp>
        <p:nvSpPr>
          <p:cNvPr id="27" name="Rectangle 30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78BDD-21E0-42C6-84B6-6ECB44CD67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2340864"/>
            <a:ext cx="6178251" cy="3634486"/>
          </a:xfrm>
        </p:spPr>
        <p:txBody>
          <a:bodyPr vert="horz" lIns="91440" tIns="45720" rIns="91440" bIns="45720" rtlCol="0">
            <a:noAutofit/>
          </a:bodyPr>
          <a:lstStyle/>
          <a:p>
            <a:pPr marL="305435" indent="-305435">
              <a:lnSpc>
                <a:spcPct val="90000"/>
              </a:lnSpc>
              <a:buClr>
                <a:srgbClr val="8A6934"/>
              </a:buClr>
            </a:pPr>
            <a:r>
              <a:rPr lang="en-US" sz="2000">
                <a:ea typeface="+mn-lt"/>
                <a:cs typeface="+mn-lt"/>
              </a:rPr>
              <a:t>Build a platform where someone can take their first steps of learning programming. </a:t>
            </a:r>
          </a:p>
          <a:p>
            <a:pPr marL="305435" indent="-305435">
              <a:lnSpc>
                <a:spcPct val="90000"/>
              </a:lnSpc>
              <a:buClr>
                <a:srgbClr val="8A6934"/>
              </a:buClr>
            </a:pPr>
            <a:r>
              <a:rPr lang="en-US" sz="2000">
                <a:ea typeface="+mn-lt"/>
                <a:cs typeface="+mn-lt"/>
              </a:rPr>
              <a:t>Give interesting learning material to learn programming on their own.</a:t>
            </a:r>
          </a:p>
          <a:p>
            <a:pPr marL="305435" indent="-305435">
              <a:lnSpc>
                <a:spcPct val="90000"/>
              </a:lnSpc>
              <a:buClr>
                <a:srgbClr val="8A6934"/>
              </a:buClr>
            </a:pPr>
            <a:r>
              <a:rPr lang="en-US" sz="2000">
                <a:ea typeface="+mn-lt"/>
                <a:cs typeface="+mn-lt"/>
              </a:rPr>
              <a:t>The goal of our project is to help anyone who wishes to learn programming. </a:t>
            </a:r>
          </a:p>
          <a:p>
            <a:pPr marL="305435" indent="-305435">
              <a:lnSpc>
                <a:spcPct val="90000"/>
              </a:lnSpc>
              <a:buClr>
                <a:srgbClr val="8A6934"/>
              </a:buClr>
            </a:pPr>
            <a:r>
              <a:rPr lang="en-US" sz="2000">
                <a:ea typeface="+mn-lt"/>
                <a:cs typeface="+mn-lt"/>
              </a:rPr>
              <a:t>There will be different types of content such as interactive videos, animations, games etc. </a:t>
            </a:r>
          </a:p>
          <a:p>
            <a:pPr marL="305435" indent="-305435">
              <a:lnSpc>
                <a:spcPct val="90000"/>
              </a:lnSpc>
              <a:buClr>
                <a:srgbClr val="8A6934"/>
              </a:buClr>
            </a:pPr>
            <a:r>
              <a:rPr lang="en-US" sz="2000">
                <a:ea typeface="+mn-lt"/>
                <a:cs typeface="+mn-lt"/>
              </a:rPr>
              <a:t>Inform everyone the importance of programming and how programming affects our day-to-day life. </a:t>
            </a:r>
          </a:p>
          <a:p>
            <a:pPr marL="305435" indent="-305435">
              <a:lnSpc>
                <a:spcPct val="90000"/>
              </a:lnSpc>
              <a:buClr>
                <a:srgbClr val="8A6934"/>
              </a:buClr>
            </a:pPr>
            <a:r>
              <a:rPr lang="en-US" sz="2000">
                <a:ea typeface="+mn-lt"/>
                <a:cs typeface="+mn-lt"/>
              </a:rPr>
              <a:t>We want the next generation of programmers to be better than us, to do better work than us, to reach higher level than us.</a:t>
            </a:r>
            <a:endParaRPr lang="en-US" sz="2000"/>
          </a:p>
        </p:txBody>
      </p:sp>
      <p:pic>
        <p:nvPicPr>
          <p:cNvPr id="6" name="Picture 6" descr="A picture containing text, person, table, indoor&#10;&#10;Description automatically generated">
            <a:extLst>
              <a:ext uri="{FF2B5EF4-FFF2-40B4-BE49-F238E27FC236}">
                <a16:creationId xmlns:a16="http://schemas.microsoft.com/office/drawing/2014/main" id="{6DF53658-3E3C-4F6A-8E85-2E0F82014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2154" y="705221"/>
            <a:ext cx="4705610" cy="578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170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542457-83F0-4B0F-8DCF-9856FF5F6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5"/>
            <a:ext cx="3568661" cy="126971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Our Target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B6A91-E09C-46A3-8409-861658D34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220" y="2340864"/>
            <a:ext cx="4048826" cy="2987308"/>
          </a:xfrm>
        </p:spPr>
        <p:txBody>
          <a:bodyPr>
            <a:normAutofit/>
          </a:bodyPr>
          <a:lstStyle/>
          <a:p>
            <a:pPr marL="305435" indent="-305435"/>
            <a:r>
              <a:rPr lang="en-US" sz="2000">
                <a:ea typeface="+mn-lt"/>
                <a:cs typeface="+mn-lt"/>
              </a:rPr>
              <a:t>Target Audience: Age group 14-18</a:t>
            </a:r>
            <a:endParaRPr lang="en-US" sz="2000"/>
          </a:p>
          <a:p>
            <a:pPr marL="305435" indent="-305435"/>
            <a:r>
              <a:rPr lang="en-US" sz="2000">
                <a:ea typeface="+mn-lt"/>
                <a:cs typeface="+mn-lt"/>
              </a:rPr>
              <a:t>People who are beginner in programming</a:t>
            </a:r>
            <a:endParaRPr lang="en-US" sz="2000"/>
          </a:p>
          <a:p>
            <a:pPr marL="305435" indent="-305435"/>
            <a:r>
              <a:rPr lang="en-US" sz="2000">
                <a:ea typeface="+mn-lt"/>
                <a:cs typeface="+mn-lt"/>
              </a:rPr>
              <a:t>Teach the importance of programming in their future career</a:t>
            </a:r>
            <a:endParaRPr lang="en-US" sz="2000"/>
          </a:p>
        </p:txBody>
      </p:sp>
      <p:pic>
        <p:nvPicPr>
          <p:cNvPr id="4" name="Picture 4" descr="A picture containing clock&#10;&#10;Description automatically generated">
            <a:extLst>
              <a:ext uri="{FF2B5EF4-FFF2-40B4-BE49-F238E27FC236}">
                <a16:creationId xmlns:a16="http://schemas.microsoft.com/office/drawing/2014/main" id="{D5FB1059-BF99-45DD-9F1E-CBD5F6576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263" y="702156"/>
            <a:ext cx="6009337" cy="527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126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542457-83F0-4B0F-8DCF-9856FF5F6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5"/>
            <a:ext cx="3568661" cy="126971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2"/>
                </a:solidFill>
                <a:ea typeface="+mj-lt"/>
                <a:cs typeface="+mj-lt"/>
              </a:rPr>
              <a:t>need, problem or opportunity</a:t>
            </a:r>
            <a:endParaRPr lang="en-US">
              <a:solidFill>
                <a:schemeClr val="tx2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B6A91-E09C-46A3-8409-861658D34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220" y="1975522"/>
            <a:ext cx="6136497" cy="3999828"/>
          </a:xfrm>
        </p:spPr>
        <p:txBody>
          <a:bodyPr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endParaRPr lang="en-US" sz="2000">
              <a:ea typeface="+mn-lt"/>
              <a:cs typeface="+mn-lt"/>
            </a:endParaRPr>
          </a:p>
          <a:p>
            <a:pPr marL="305435" indent="-305435">
              <a:lnSpc>
                <a:spcPct val="90000"/>
              </a:lnSpc>
            </a:pPr>
            <a:r>
              <a:rPr lang="en-US" sz="2000">
                <a:ea typeface="+mn-lt"/>
                <a:cs typeface="+mn-lt"/>
              </a:rPr>
              <a:t>Problems</a:t>
            </a:r>
          </a:p>
          <a:p>
            <a:pPr marL="629920" lvl="1" indent="-305435">
              <a:lnSpc>
                <a:spcPct val="90000"/>
              </a:lnSpc>
            </a:pPr>
            <a:r>
              <a:rPr lang="en-US" sz="2000">
                <a:ea typeface="+mn-lt"/>
                <a:cs typeface="+mn-lt"/>
              </a:rPr>
              <a:t>Students have the misconception that they have to memorize programming</a:t>
            </a:r>
          </a:p>
          <a:p>
            <a:pPr marL="629920" lvl="1" indent="-305435">
              <a:lnSpc>
                <a:spcPct val="90000"/>
              </a:lnSpc>
            </a:pPr>
            <a:r>
              <a:rPr lang="en-US" sz="2000">
                <a:ea typeface="+mn-lt"/>
                <a:cs typeface="+mn-lt"/>
              </a:rPr>
              <a:t>Humans learn 2 times faster with the help of visualizing</a:t>
            </a:r>
            <a:endParaRPr lang="en-US" sz="2000"/>
          </a:p>
          <a:p>
            <a:pPr marL="305435" indent="-305435">
              <a:lnSpc>
                <a:spcPct val="90000"/>
              </a:lnSpc>
            </a:pPr>
            <a:r>
              <a:rPr lang="en-US" sz="2000">
                <a:ea typeface="+mn-lt"/>
                <a:cs typeface="+mn-lt"/>
              </a:rPr>
              <a:t>Our Opportunities</a:t>
            </a:r>
          </a:p>
          <a:p>
            <a:pPr marL="629920" lvl="1" indent="-305435">
              <a:lnSpc>
                <a:spcPct val="90000"/>
              </a:lnSpc>
            </a:pPr>
            <a:r>
              <a:rPr lang="en-US" sz="2000">
                <a:ea typeface="+mn-lt"/>
                <a:cs typeface="+mn-lt"/>
              </a:rPr>
              <a:t>Make programming easier to learn with the help of visualizing</a:t>
            </a:r>
            <a:endParaRPr lang="en-US" sz="2000"/>
          </a:p>
          <a:p>
            <a:pPr marL="629920" lvl="1" indent="-305435">
              <a:lnSpc>
                <a:spcPct val="90000"/>
              </a:lnSpc>
            </a:pPr>
            <a:r>
              <a:rPr lang="en-US" sz="2000">
                <a:ea typeface="+mn-lt"/>
                <a:cs typeface="+mn-lt"/>
              </a:rPr>
              <a:t>Programming games which provide an entertaining way of learning</a:t>
            </a:r>
            <a:endParaRPr lang="en-US" sz="2000"/>
          </a:p>
          <a:p>
            <a:pPr marL="305435" indent="-305435">
              <a:lnSpc>
                <a:spcPct val="90000"/>
              </a:lnSpc>
            </a:pPr>
            <a:endParaRPr lang="en-US" sz="2000"/>
          </a:p>
        </p:txBody>
      </p:sp>
      <p:pic>
        <p:nvPicPr>
          <p:cNvPr id="5" name="Picture 5" descr="A picture containing shape&#10;&#10;Description automatically generated">
            <a:extLst>
              <a:ext uri="{FF2B5EF4-FFF2-40B4-BE49-F238E27FC236}">
                <a16:creationId xmlns:a16="http://schemas.microsoft.com/office/drawing/2014/main" id="{DCCAB18F-13D5-4834-BC2D-78B4F88A1B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46" r="24295"/>
          <a:stretch/>
        </p:blipFill>
        <p:spPr>
          <a:xfrm>
            <a:off x="7848433" y="1297604"/>
            <a:ext cx="3263338" cy="4478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145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542457-83F0-4B0F-8DCF-9856FF5F6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5"/>
            <a:ext cx="3568661" cy="126971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>
                <a:solidFill>
                  <a:schemeClr val="tx2"/>
                </a:solidFill>
              </a:rPr>
              <a:t>Project purpose and functionalities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B6A91-E09C-46A3-8409-861658D34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2340864"/>
            <a:ext cx="3568661" cy="363448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>
              <a:ea typeface="+mn-lt"/>
              <a:cs typeface="+mn-lt"/>
            </a:endParaRPr>
          </a:p>
          <a:p>
            <a:pPr marL="305435" indent="-305435"/>
            <a:r>
              <a:rPr lang="en-US">
                <a:ea typeface="+mn-lt"/>
                <a:cs typeface="+mn-lt"/>
              </a:rPr>
              <a:t>Helps to learn programming</a:t>
            </a:r>
            <a:endParaRPr lang="en-US"/>
          </a:p>
          <a:p>
            <a:pPr marL="305435" indent="-305435"/>
            <a:r>
              <a:rPr lang="en-US">
                <a:ea typeface="+mn-lt"/>
                <a:cs typeface="+mn-lt"/>
              </a:rPr>
              <a:t>Remove the fear of programming from the minds of young learners</a:t>
            </a:r>
            <a:endParaRPr lang="en-US"/>
          </a:p>
          <a:p>
            <a:pPr marL="305435" indent="-305435"/>
            <a:r>
              <a:rPr lang="en-US">
                <a:ea typeface="+mn-lt"/>
                <a:cs typeface="+mn-lt"/>
              </a:rPr>
              <a:t>One can attend quiz, complete tasks &amp; achievements, watch videos etc.</a:t>
            </a:r>
            <a:endParaRPr lang="en-US" err="1"/>
          </a:p>
          <a:p>
            <a:pPr marL="305435" indent="-305435"/>
            <a:endParaRPr lang="en-US"/>
          </a:p>
        </p:txBody>
      </p:sp>
      <p:pic>
        <p:nvPicPr>
          <p:cNvPr id="4" name="Picture 5" descr="A picture containing LEGO, toy&#10;&#10;Description automatically generated">
            <a:extLst>
              <a:ext uri="{FF2B5EF4-FFF2-40B4-BE49-F238E27FC236}">
                <a16:creationId xmlns:a16="http://schemas.microsoft.com/office/drawing/2014/main" id="{5F0A0137-E258-46C8-92BC-33CBDA5AB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5335" y="702156"/>
            <a:ext cx="5273194" cy="527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597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CF834D3-3471-4421-9883-D7BDFF9941C1}"/>
              </a:ext>
            </a:extLst>
          </p:cNvPr>
          <p:cNvSpPr/>
          <p:nvPr/>
        </p:nvSpPr>
        <p:spPr>
          <a:xfrm>
            <a:off x="3812087" y="2136730"/>
            <a:ext cx="3684739" cy="196241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D6D6758-9490-4763-912A-A361D2EC8E58}"/>
              </a:ext>
            </a:extLst>
          </p:cNvPr>
          <p:cNvSpPr/>
          <p:nvPr/>
        </p:nvSpPr>
        <p:spPr>
          <a:xfrm>
            <a:off x="3958223" y="2282867"/>
            <a:ext cx="3684739" cy="196241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B989CC3-3056-4358-8C83-1B71C2AC16D2}"/>
              </a:ext>
            </a:extLst>
          </p:cNvPr>
          <p:cNvSpPr/>
          <p:nvPr/>
        </p:nvSpPr>
        <p:spPr>
          <a:xfrm>
            <a:off x="4104360" y="2429004"/>
            <a:ext cx="3684739" cy="196241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BF9C819-2008-4E8E-9E4F-C37C243CBD42}"/>
              </a:ext>
            </a:extLst>
          </p:cNvPr>
          <p:cNvSpPr/>
          <p:nvPr/>
        </p:nvSpPr>
        <p:spPr>
          <a:xfrm>
            <a:off x="4250497" y="2575141"/>
            <a:ext cx="3684739" cy="196241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22C0613-21AD-47CF-BDEA-C3ABE3FD1EAF}"/>
              </a:ext>
            </a:extLst>
          </p:cNvPr>
          <p:cNvSpPr/>
          <p:nvPr/>
        </p:nvSpPr>
        <p:spPr>
          <a:xfrm>
            <a:off x="4396634" y="2721277"/>
            <a:ext cx="3684739" cy="196241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D7C78CC-E2FE-486A-AB2C-C2BF24B1D12B}"/>
              </a:ext>
            </a:extLst>
          </p:cNvPr>
          <p:cNvSpPr/>
          <p:nvPr/>
        </p:nvSpPr>
        <p:spPr>
          <a:xfrm>
            <a:off x="4542771" y="2867414"/>
            <a:ext cx="3684739" cy="196241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8313DB-53D2-4F92-BC47-1474B74B3797}"/>
              </a:ext>
            </a:extLst>
          </p:cNvPr>
          <p:cNvSpPr txBox="1"/>
          <p:nvPr/>
        </p:nvSpPr>
        <p:spPr>
          <a:xfrm>
            <a:off x="4846399" y="3489411"/>
            <a:ext cx="3087664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/>
              <a:t>THANKS FOR WATCHING!</a:t>
            </a:r>
          </a:p>
        </p:txBody>
      </p:sp>
    </p:spTree>
    <p:extLst>
      <p:ext uri="{BB962C8B-B14F-4D97-AF65-F5344CB8AC3E}">
        <p14:creationId xmlns:p14="http://schemas.microsoft.com/office/powerpoint/2010/main" val="146894774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TC103457464[[fn=Dividend]]</Template>
  <TotalTime>0</TotalTime>
  <Words>279</Words>
  <Application>Microsoft Office PowerPoint</Application>
  <PresentationFormat>Widescreen</PresentationFormat>
  <Paragraphs>39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Gill Sans MT</vt:lpstr>
      <vt:lpstr>Wingdings 2</vt:lpstr>
      <vt:lpstr>Dividend</vt:lpstr>
      <vt:lpstr>Easy learning academy</vt:lpstr>
      <vt:lpstr>Supervised by</vt:lpstr>
      <vt:lpstr>Group members</vt:lpstr>
      <vt:lpstr>Project description</vt:lpstr>
      <vt:lpstr>Our Target</vt:lpstr>
      <vt:lpstr>need, problem or opportunity</vt:lpstr>
      <vt:lpstr>Project purpose and functionalities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MD. MAHIM TALUKDER</cp:lastModifiedBy>
  <cp:revision>2</cp:revision>
  <dcterms:created xsi:type="dcterms:W3CDTF">2021-06-07T03:57:43Z</dcterms:created>
  <dcterms:modified xsi:type="dcterms:W3CDTF">2021-06-14T07:08:01Z</dcterms:modified>
</cp:coreProperties>
</file>

<file path=docProps/thumbnail.jpeg>
</file>